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7C3894" w14:textId="4A8C1E49" w:rsidR="009F3A1D" w:rsidRDefault="00652944" w:rsidP="00031FD0">
      <w:pPr>
        <w:pStyle w:val="Heading1"/>
      </w:pPr>
      <w:r w:rsidRPr="004C4124">
        <w:rPr>
          <w:noProof/>
        </w:rPr>
        <w:drawing>
          <wp:anchor distT="0" distB="0" distL="114300" distR="114300" simplePos="0" relativeHeight="251658241" behindDoc="0" locked="0" layoutInCell="1" allowOverlap="1" wp14:anchorId="7C72AF3B" wp14:editId="2A575125">
            <wp:simplePos x="0" y="0"/>
            <wp:positionH relativeFrom="margin">
              <wp:posOffset>5422900</wp:posOffset>
            </wp:positionH>
            <wp:positionV relativeFrom="paragraph">
              <wp:posOffset>-629285</wp:posOffset>
            </wp:positionV>
            <wp:extent cx="1352550" cy="1295757"/>
            <wp:effectExtent l="0" t="0" r="0" b="0"/>
            <wp:wrapNone/>
            <wp:docPr id="7267215" name="Picture 2" descr="A blue and black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67215" name="Picture 2" descr="A blue and black logo&#10;&#10;AI-generated content may be incorrect."/>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352550" cy="1295757"/>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A70FBD7" w14:textId="44A695A1" w:rsidR="00EE0481" w:rsidRPr="001E27F8" w:rsidRDefault="00BB7262" w:rsidP="00031FD0">
      <w:pPr>
        <w:pStyle w:val="Heading1"/>
      </w:pPr>
      <w:r>
        <w:rPr>
          <w:color w:val="000000"/>
          <w:sz w:val="20"/>
          <w:szCs w:val="20"/>
          <w:shd w:val="clear" w:color="auto" w:fill="FFFFFF"/>
        </w:rPr>
        <w:br/>
      </w:r>
      <w:r w:rsidRPr="004C4457">
        <w:rPr>
          <w:noProof/>
        </w:rPr>
        <w:t xml:space="preserve"> </w:t>
      </w:r>
      <w:r w:rsidR="00E21275" w:rsidRPr="004C4457">
        <w:rPr>
          <w:noProof/>
        </w:rPr>
        <w:drawing>
          <wp:anchor distT="0" distB="0" distL="114300" distR="114300" simplePos="0" relativeHeight="251658240" behindDoc="1" locked="0" layoutInCell="1" allowOverlap="1" wp14:anchorId="11753276" wp14:editId="581DA631">
            <wp:simplePos x="0" y="0"/>
            <wp:positionH relativeFrom="column">
              <wp:posOffset>-278130</wp:posOffset>
            </wp:positionH>
            <wp:positionV relativeFrom="paragraph">
              <wp:posOffset>3255010</wp:posOffset>
            </wp:positionV>
            <wp:extent cx="6840000" cy="4321460"/>
            <wp:effectExtent l="0" t="0" r="5715" b="0"/>
            <wp:wrapTight wrapText="bothSides">
              <wp:wrapPolygon edited="0">
                <wp:start x="120" y="0"/>
                <wp:lineTo x="0" y="190"/>
                <wp:lineTo x="0" y="11554"/>
                <wp:lineTo x="10548" y="12189"/>
                <wp:lineTo x="10548" y="13204"/>
                <wp:lineTo x="0" y="13649"/>
                <wp:lineTo x="0" y="21330"/>
                <wp:lineTo x="40" y="21521"/>
                <wp:lineTo x="80" y="21521"/>
                <wp:lineTo x="12313" y="21521"/>
                <wp:lineTo x="12433" y="21330"/>
                <wp:lineTo x="12473" y="17267"/>
                <wp:lineTo x="21538" y="16315"/>
                <wp:lineTo x="21578" y="16125"/>
                <wp:lineTo x="21578" y="9268"/>
                <wp:lineTo x="18289" y="9142"/>
                <wp:lineTo x="18249" y="381"/>
                <wp:lineTo x="18048" y="0"/>
                <wp:lineTo x="120" y="0"/>
              </wp:wrapPolygon>
            </wp:wrapTight>
            <wp:docPr id="29171113"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171113" name="Picture 1">
                      <a:extLst>
                        <a:ext uri="{C183D7F6-B498-43B3-948B-1728B52AA6E4}">
                          <adec:decorative xmlns:adec="http://schemas.microsoft.com/office/drawing/2017/decorative" val="1"/>
                        </a:ext>
                      </a:extLst>
                    </pic:cNvPr>
                    <pic:cNvPicPr/>
                  </pic:nvPicPr>
                  <pic:blipFill>
                    <a:blip r:embed="rId28">
                      <a:extLst>
                        <a:ext uri="{28A0092B-C50C-407E-A947-70E740481C1C}">
                          <a14:useLocalDpi xmlns:a14="http://schemas.microsoft.com/office/drawing/2010/main" val="0"/>
                        </a:ext>
                      </a:extLst>
                    </a:blip>
                    <a:stretch>
                      <a:fillRect/>
                    </a:stretch>
                  </pic:blipFill>
                  <pic:spPr>
                    <a:xfrm>
                      <a:off x="0" y="0"/>
                      <a:ext cx="6840000" cy="4321460"/>
                    </a:xfrm>
                    <a:prstGeom prst="rect">
                      <a:avLst/>
                    </a:prstGeom>
                  </pic:spPr>
                </pic:pic>
              </a:graphicData>
            </a:graphic>
            <wp14:sizeRelH relativeFrom="page">
              <wp14:pctWidth>0</wp14:pctWidth>
            </wp14:sizeRelH>
            <wp14:sizeRelV relativeFrom="page">
              <wp14:pctHeight>0</wp14:pctHeight>
            </wp14:sizeRelV>
          </wp:anchor>
        </w:drawing>
      </w:r>
      <w:sdt>
        <w:sdtPr>
          <w:alias w:val="Title"/>
          <w:tag w:val="title"/>
          <w:id w:val="1036308880"/>
          <w:placeholder>
            <w:docPart w:val="5B313D13604A42688AE078C30B0C664E"/>
          </w:placeholder>
          <w:dataBinding w:prefixMappings="xmlns:ns0='http://purl.org/dc/elements/1.1/' xmlns:ns1='http://schemas.openxmlformats.org/package/2006/metadata/core-properties' " w:xpath="/ns1:coreProperties[1]/ns0:title[1]" w:storeItemID="{6C3C8BC8-F283-45AE-878A-BAB7291924A1}"/>
          <w:text/>
        </w:sdtPr>
        <w:sdtContent>
          <w:r w:rsidR="00B821B8">
            <w:t>Application Form for At Scale Learning Environment and Educator Approvals</w:t>
          </w:r>
        </w:sdtContent>
      </w:sdt>
      <w:r w:rsidR="00246075">
        <w:t xml:space="preserve"> </w:t>
      </w:r>
    </w:p>
    <w:p w14:paraId="0B7A4465" w14:textId="4512A4F5" w:rsidR="001D243C" w:rsidRPr="007A1D0E" w:rsidRDefault="002E0C21" w:rsidP="00905552">
      <w:pPr>
        <w:pStyle w:val="Subheading"/>
      </w:pPr>
      <w:r>
        <w:t xml:space="preserve">Updated: </w:t>
      </w:r>
      <w:r w:rsidR="0037477B">
        <w:t>February</w:t>
      </w:r>
      <w:r>
        <w:t xml:space="preserve"> 202</w:t>
      </w:r>
      <w:r w:rsidR="0037477B">
        <w:t>6</w:t>
      </w:r>
    </w:p>
    <w:p w14:paraId="6C9E8FA2" w14:textId="77777777" w:rsidR="009F3A1D" w:rsidRDefault="009F3A1D">
      <w:pPr>
        <w:spacing w:after="0" w:line="240" w:lineRule="auto"/>
        <w:textboxTightWrap w:val="none"/>
        <w:rPr>
          <w:rFonts w:ascii="Arial Bold" w:hAnsi="Arial Bold" w:cs="Arial"/>
          <w:b/>
          <w:color w:val="231F20" w:themeColor="background1"/>
          <w:kern w:val="28"/>
          <w:sz w:val="32"/>
          <w14:ligatures w14:val="standardContextual"/>
        </w:rPr>
      </w:pPr>
      <w:bookmarkStart w:id="0" w:name="_Toc65072034"/>
      <w:bookmarkStart w:id="1" w:name="_Toc350174611"/>
      <w:r>
        <w:br w:type="page"/>
      </w:r>
    </w:p>
    <w:bookmarkEnd w:id="0"/>
    <w:bookmarkEnd w:id="1"/>
    <w:p w14:paraId="39B4DF6D" w14:textId="77777777" w:rsidR="00D8300E" w:rsidRPr="003C456D" w:rsidRDefault="00D8300E" w:rsidP="00D8300E">
      <w:pPr>
        <w:pStyle w:val="Heading2"/>
        <w:spacing w:before="0" w:after="0" w:line="240" w:lineRule="auto"/>
        <w:rPr>
          <w:sz w:val="22"/>
          <w:szCs w:val="14"/>
        </w:rPr>
      </w:pPr>
    </w:p>
    <w:p w14:paraId="19F93BDB" w14:textId="4F743F80" w:rsidR="002F6EFB" w:rsidRPr="00246075" w:rsidRDefault="002E0C21" w:rsidP="008E0329">
      <w:pPr>
        <w:pStyle w:val="Heading2"/>
        <w:spacing w:before="0" w:after="0" w:line="240" w:lineRule="auto"/>
      </w:pPr>
      <w:r>
        <w:t xml:space="preserve">Prefix </w:t>
      </w:r>
    </w:p>
    <w:p w14:paraId="2E087768" w14:textId="77777777" w:rsidR="008E0329" w:rsidRPr="0001580D" w:rsidRDefault="008E0329" w:rsidP="008E0329">
      <w:pPr>
        <w:spacing w:after="0" w:line="240" w:lineRule="auto"/>
        <w:rPr>
          <w:sz w:val="10"/>
          <w:szCs w:val="10"/>
        </w:rPr>
      </w:pPr>
      <w:bookmarkStart w:id="2" w:name="_Toc65072035"/>
    </w:p>
    <w:p w14:paraId="6785F918" w14:textId="358442EE" w:rsidR="00F54740" w:rsidRPr="00F54740" w:rsidRDefault="00E14165" w:rsidP="008E0329">
      <w:pPr>
        <w:spacing w:after="0" w:line="240" w:lineRule="auto"/>
      </w:pPr>
      <w:r>
        <w:t xml:space="preserve">Applications will only be accepted for “at scale” </w:t>
      </w:r>
      <w:r w:rsidR="00E76B71">
        <w:t>approvals</w:t>
      </w:r>
      <w:r w:rsidR="004E657D">
        <w:t xml:space="preserve">. This </w:t>
      </w:r>
      <w:r w:rsidR="00F54740" w:rsidRPr="00F54740">
        <w:t xml:space="preserve">refers to </w:t>
      </w:r>
      <w:r w:rsidR="00C011C8">
        <w:t xml:space="preserve">the </w:t>
      </w:r>
      <w:r w:rsidR="00F54740" w:rsidRPr="00F54740">
        <w:t xml:space="preserve">approval of learning environments and/or educators within a lead organisation - PCN, borough/local TH or ICS footprint. </w:t>
      </w:r>
    </w:p>
    <w:p w14:paraId="0085B4EA" w14:textId="77777777" w:rsidR="0001580D" w:rsidRPr="00C40FA8" w:rsidRDefault="0001580D" w:rsidP="008E0329">
      <w:pPr>
        <w:spacing w:after="0" w:line="240" w:lineRule="auto"/>
        <w:rPr>
          <w:sz w:val="10"/>
          <w:szCs w:val="10"/>
        </w:rPr>
      </w:pPr>
    </w:p>
    <w:p w14:paraId="5B1B32F4" w14:textId="2F70414B" w:rsidR="00F54740" w:rsidRPr="00F54740" w:rsidRDefault="00F54740" w:rsidP="008E0329">
      <w:pPr>
        <w:spacing w:after="0" w:line="240" w:lineRule="auto"/>
      </w:pPr>
      <w:r w:rsidRPr="00F54740">
        <w:t xml:space="preserve">The lead organisation should nominate someone who takes leadership responsibility for the process, which includes collating all approvals onto a single form to submit to their ICS TH </w:t>
      </w:r>
      <w:r w:rsidR="00315FD9">
        <w:t xml:space="preserve">to </w:t>
      </w:r>
      <w:r w:rsidR="00F26DAA" w:rsidRPr="00F26DAA">
        <w:t>initiate the</w:t>
      </w:r>
      <w:r w:rsidRPr="00F54740">
        <w:t xml:space="preserve"> assessment</w:t>
      </w:r>
      <w:r w:rsidR="00F26DAA">
        <w:t xml:space="preserve"> process</w:t>
      </w:r>
      <w:r w:rsidR="00682593">
        <w:t xml:space="preserve"> (see the guidance document for more information)</w:t>
      </w:r>
      <w:r w:rsidRPr="00F54740">
        <w:t xml:space="preserve">.     </w:t>
      </w:r>
    </w:p>
    <w:p w14:paraId="7C33BCF1" w14:textId="77777777" w:rsidR="0001580D" w:rsidRPr="0001580D" w:rsidRDefault="0001580D" w:rsidP="008E0329">
      <w:pPr>
        <w:spacing w:after="0" w:line="240" w:lineRule="auto"/>
        <w:rPr>
          <w:sz w:val="10"/>
          <w:szCs w:val="10"/>
        </w:rPr>
      </w:pPr>
    </w:p>
    <w:p w14:paraId="3A3BDE01" w14:textId="247A203E" w:rsidR="00F54740" w:rsidRDefault="006A11B9" w:rsidP="008E0329">
      <w:pPr>
        <w:spacing w:after="0" w:line="240" w:lineRule="auto"/>
      </w:pPr>
      <w:r>
        <w:t xml:space="preserve">Applications that only </w:t>
      </w:r>
      <w:r w:rsidR="004B2C13">
        <w:t xml:space="preserve">include a single learning environment or educator </w:t>
      </w:r>
      <w:r w:rsidR="00567DC3">
        <w:t>cannot be submitted.</w:t>
      </w:r>
    </w:p>
    <w:p w14:paraId="4153ABFB" w14:textId="77777777" w:rsidR="0001580D" w:rsidRPr="0001580D" w:rsidRDefault="0001580D" w:rsidP="008E0329">
      <w:pPr>
        <w:spacing w:after="0" w:line="240" w:lineRule="auto"/>
        <w:rPr>
          <w:sz w:val="10"/>
          <w:szCs w:val="10"/>
        </w:rPr>
      </w:pPr>
    </w:p>
    <w:p w14:paraId="276E451D" w14:textId="5F1DA567" w:rsidR="002E0C21" w:rsidRDefault="002E0C21" w:rsidP="008E0329">
      <w:pPr>
        <w:spacing w:after="0" w:line="240" w:lineRule="auto"/>
      </w:pPr>
      <w:r>
        <w:t xml:space="preserve">This application form replaces the existing Form 1 and Form 2 </w:t>
      </w:r>
      <w:proofErr w:type="gramStart"/>
      <w:r>
        <w:t>documents</w:t>
      </w:r>
      <w:r w:rsidR="00EB360A">
        <w:t>,</w:t>
      </w:r>
      <w:r>
        <w:t xml:space="preserve"> and</w:t>
      </w:r>
      <w:proofErr w:type="gramEnd"/>
      <w:r>
        <w:t xml:space="preserve"> should </w:t>
      </w:r>
      <w:r w:rsidR="00750CC7">
        <w:t xml:space="preserve">now </w:t>
      </w:r>
      <w:r>
        <w:t>be used in all instances.</w:t>
      </w:r>
      <w:r w:rsidR="004948C9">
        <w:t xml:space="preserve"> </w:t>
      </w:r>
      <w:r>
        <w:t xml:space="preserve">There are no changes in governance procedures, </w:t>
      </w:r>
      <w:r w:rsidR="00C65CAA">
        <w:t xml:space="preserve">domain requirements, </w:t>
      </w:r>
      <w:r w:rsidR="00A1760D">
        <w:t xml:space="preserve">approval </w:t>
      </w:r>
      <w:r>
        <w:t>criteria or decision</w:t>
      </w:r>
      <w:r w:rsidR="00001A92">
        <w:t>-</w:t>
      </w:r>
      <w:r>
        <w:t xml:space="preserve">making </w:t>
      </w:r>
      <w:r w:rsidR="00A1760D">
        <w:t>responsibility</w:t>
      </w:r>
      <w:r w:rsidR="00194C4F">
        <w:t>.  H</w:t>
      </w:r>
      <w:r w:rsidR="00C65CAA">
        <w:t>owever</w:t>
      </w:r>
      <w:r w:rsidR="00A025CD">
        <w:t>,</w:t>
      </w:r>
      <w:r w:rsidR="00C65CAA">
        <w:t xml:space="preserve"> the required </w:t>
      </w:r>
      <w:r w:rsidR="009F03EA">
        <w:t xml:space="preserve">supporting </w:t>
      </w:r>
      <w:r w:rsidR="00C65CAA">
        <w:t>evidence has been reviewed and is now less exhaustive</w:t>
      </w:r>
      <w:r w:rsidR="00A1760D">
        <w:t>.</w:t>
      </w:r>
      <w:r w:rsidR="004948C9">
        <w:t xml:space="preserve"> </w:t>
      </w:r>
    </w:p>
    <w:bookmarkEnd w:id="2"/>
    <w:p w14:paraId="2BE6E020" w14:textId="77777777" w:rsidR="00F6492B" w:rsidRDefault="00F6492B" w:rsidP="00F6492B">
      <w:pPr>
        <w:pStyle w:val="Heading2"/>
        <w:spacing w:before="0" w:after="0" w:line="240" w:lineRule="auto"/>
      </w:pPr>
    </w:p>
    <w:p w14:paraId="2880CB2D" w14:textId="68E17232" w:rsidR="004B0737" w:rsidRDefault="004B0737" w:rsidP="00F6492B">
      <w:pPr>
        <w:pStyle w:val="Heading2"/>
        <w:spacing w:before="0" w:after="0" w:line="240" w:lineRule="auto"/>
      </w:pPr>
      <w:r>
        <w:t>Completing the form</w:t>
      </w:r>
    </w:p>
    <w:p w14:paraId="198EE4B5" w14:textId="77777777" w:rsidR="00F6492B" w:rsidRPr="00F6492B" w:rsidRDefault="00F6492B" w:rsidP="00F6492B">
      <w:pPr>
        <w:spacing w:after="0" w:line="240" w:lineRule="auto"/>
        <w:rPr>
          <w:sz w:val="10"/>
          <w:szCs w:val="10"/>
        </w:rPr>
      </w:pPr>
    </w:p>
    <w:p w14:paraId="7963076C" w14:textId="3F9B961E" w:rsidR="00C917CA" w:rsidRDefault="00C917CA" w:rsidP="00452EB9">
      <w:pPr>
        <w:spacing w:after="0" w:line="240" w:lineRule="auto"/>
      </w:pPr>
      <w:r>
        <w:t xml:space="preserve">Please ensure you read the </w:t>
      </w:r>
      <w:r w:rsidRPr="00723E4D">
        <w:t>accompanying guidance notes</w:t>
      </w:r>
      <w:r w:rsidR="0026016C" w:rsidRPr="00723E4D">
        <w:t xml:space="preserve"> </w:t>
      </w:r>
      <w:r>
        <w:t xml:space="preserve">before completing this form. If you have questions, please contact your PCN or local Training Hub in the first instance. </w:t>
      </w:r>
    </w:p>
    <w:p w14:paraId="69E3FE3D" w14:textId="77777777" w:rsidR="00452EB9" w:rsidRPr="00A4552B" w:rsidRDefault="00452EB9" w:rsidP="00452EB9">
      <w:pPr>
        <w:spacing w:after="0" w:line="240" w:lineRule="auto"/>
        <w:rPr>
          <w:b/>
          <w:bCs/>
          <w:sz w:val="10"/>
          <w:szCs w:val="10"/>
        </w:rPr>
      </w:pPr>
    </w:p>
    <w:p w14:paraId="4991FBC2" w14:textId="16021B74" w:rsidR="00FD653E" w:rsidRDefault="00FD653E" w:rsidP="00452EB9">
      <w:pPr>
        <w:spacing w:after="0" w:line="240" w:lineRule="auto"/>
        <w:rPr>
          <w:b/>
          <w:bCs/>
        </w:rPr>
      </w:pPr>
      <w:r>
        <w:rPr>
          <w:b/>
          <w:bCs/>
        </w:rPr>
        <w:t>Notes for lead organisation:</w:t>
      </w:r>
    </w:p>
    <w:p w14:paraId="735C0C37" w14:textId="2F475FF5" w:rsidR="00323140" w:rsidRDefault="00193408" w:rsidP="00714DE9">
      <w:pPr>
        <w:pStyle w:val="ListParagraph"/>
        <w:numPr>
          <w:ilvl w:val="0"/>
          <w:numId w:val="4"/>
        </w:numPr>
        <w:spacing w:after="100" w:line="240" w:lineRule="auto"/>
        <w:ind w:left="788" w:hanging="357"/>
      </w:pPr>
      <w:r>
        <w:t>It is the responsibility of the lead organisation to</w:t>
      </w:r>
      <w:r w:rsidR="000952B6">
        <w:t xml:space="preserve"> collate all</w:t>
      </w:r>
      <w:r w:rsidR="00563050">
        <w:t xml:space="preserve"> individual</w:t>
      </w:r>
      <w:r w:rsidR="000952B6">
        <w:t xml:space="preserve"> </w:t>
      </w:r>
      <w:r w:rsidR="00F763B3">
        <w:t>application forms</w:t>
      </w:r>
      <w:r w:rsidR="000952B6">
        <w:t xml:space="preserve"> onto </w:t>
      </w:r>
      <w:r w:rsidR="00E037FB">
        <w:t xml:space="preserve">this </w:t>
      </w:r>
      <w:r w:rsidR="000952B6">
        <w:t>single</w:t>
      </w:r>
      <w:r w:rsidR="00E037FB">
        <w:t xml:space="preserve"> </w:t>
      </w:r>
      <w:r w:rsidR="000952B6">
        <w:t xml:space="preserve">form </w:t>
      </w:r>
      <w:r w:rsidR="00E037FB">
        <w:t xml:space="preserve">to apply </w:t>
      </w:r>
      <w:r w:rsidR="000952B6">
        <w:t>for at scale approval</w:t>
      </w:r>
      <w:r w:rsidR="00E037FB">
        <w:t>.</w:t>
      </w:r>
    </w:p>
    <w:p w14:paraId="524F80D3" w14:textId="55A6CB57" w:rsidR="00F763B3" w:rsidRDefault="00231694" w:rsidP="00714DE9">
      <w:pPr>
        <w:pStyle w:val="ListParagraph"/>
        <w:numPr>
          <w:ilvl w:val="0"/>
          <w:numId w:val="4"/>
        </w:numPr>
        <w:spacing w:after="100" w:line="240" w:lineRule="auto"/>
        <w:ind w:left="788" w:hanging="357"/>
      </w:pPr>
      <w:r>
        <w:t xml:space="preserve">Please refer to the </w:t>
      </w:r>
      <w:r w:rsidRPr="00723E4D">
        <w:t xml:space="preserve">guidance </w:t>
      </w:r>
      <w:r w:rsidR="003D6241" w:rsidRPr="00723E4D">
        <w:t>notes</w:t>
      </w:r>
      <w:r w:rsidR="0026016C">
        <w:t xml:space="preserve"> </w:t>
      </w:r>
      <w:r w:rsidR="00B50A5B">
        <w:t xml:space="preserve">for information </w:t>
      </w:r>
      <w:r w:rsidR="0046464E">
        <w:t>o</w:t>
      </w:r>
      <w:r w:rsidR="00EA05F1">
        <w:t>n collating</w:t>
      </w:r>
      <w:r w:rsidR="00563050">
        <w:t xml:space="preserve"> individual</w:t>
      </w:r>
      <w:r w:rsidR="00F763B3">
        <w:t xml:space="preserve"> forms.</w:t>
      </w:r>
    </w:p>
    <w:p w14:paraId="696EBCA7" w14:textId="783DF660" w:rsidR="00B13458" w:rsidRDefault="00F763B3" w:rsidP="00714DE9">
      <w:pPr>
        <w:pStyle w:val="ListParagraph"/>
        <w:numPr>
          <w:ilvl w:val="0"/>
          <w:numId w:val="4"/>
        </w:numPr>
        <w:spacing w:after="100" w:line="240" w:lineRule="auto"/>
        <w:ind w:left="788" w:hanging="357"/>
      </w:pPr>
      <w:r>
        <w:t xml:space="preserve">Only </w:t>
      </w:r>
      <w:r w:rsidR="008609FA">
        <w:t>application forms for groups of learning environments or educators (at scale) should be submitted to your local ICS training hub</w:t>
      </w:r>
      <w:r w:rsidR="007C584D">
        <w:t xml:space="preserve">. </w:t>
      </w:r>
      <w:r w:rsidR="00EA05F1">
        <w:t xml:space="preserve"> </w:t>
      </w:r>
    </w:p>
    <w:p w14:paraId="732CD4C7" w14:textId="78831CBB" w:rsidR="00871904" w:rsidRDefault="00E7362A" w:rsidP="00714DE9">
      <w:pPr>
        <w:pStyle w:val="ListParagraph"/>
        <w:numPr>
          <w:ilvl w:val="0"/>
          <w:numId w:val="4"/>
        </w:numPr>
        <w:spacing w:after="100" w:line="240" w:lineRule="auto"/>
        <w:ind w:left="788" w:hanging="357"/>
      </w:pPr>
      <w:r>
        <w:t>The nominated lead should provide their contact information</w:t>
      </w:r>
      <w:r w:rsidR="000D221B">
        <w:t xml:space="preserve"> on p</w:t>
      </w:r>
      <w:r w:rsidR="00554998">
        <w:t xml:space="preserve">age </w:t>
      </w:r>
      <w:r w:rsidR="00EF52CD">
        <w:t>3.</w:t>
      </w:r>
    </w:p>
    <w:p w14:paraId="4B15DB0D" w14:textId="77777777" w:rsidR="00A4552B" w:rsidRPr="00A4552B" w:rsidRDefault="00A4552B" w:rsidP="00A4552B">
      <w:pPr>
        <w:pStyle w:val="ListParagraph"/>
        <w:spacing w:after="0" w:line="240" w:lineRule="auto"/>
        <w:ind w:left="788" w:firstLine="0"/>
        <w:rPr>
          <w:sz w:val="10"/>
          <w:szCs w:val="10"/>
        </w:rPr>
      </w:pPr>
    </w:p>
    <w:p w14:paraId="7F1B1D2F" w14:textId="77777777" w:rsidR="00FD653E" w:rsidRPr="001363B3" w:rsidRDefault="00FD653E" w:rsidP="00F6492B">
      <w:pPr>
        <w:spacing w:after="0" w:line="240" w:lineRule="auto"/>
        <w:rPr>
          <w:b/>
          <w:bCs/>
          <w:sz w:val="10"/>
          <w:szCs w:val="10"/>
        </w:rPr>
      </w:pPr>
    </w:p>
    <w:p w14:paraId="0193816B" w14:textId="00740CC9" w:rsidR="006C1217" w:rsidRPr="00554998" w:rsidRDefault="006C1217" w:rsidP="00F6492B">
      <w:pPr>
        <w:spacing w:after="0" w:line="240" w:lineRule="auto"/>
        <w:ind w:left="431" w:hanging="431"/>
        <w:rPr>
          <w:b/>
          <w:bCs/>
          <w:color w:val="00A499" w:themeColor="accent5"/>
        </w:rPr>
      </w:pPr>
      <w:r w:rsidRPr="00554998">
        <w:rPr>
          <w:b/>
          <w:bCs/>
          <w:color w:val="00A499" w:themeColor="accent5"/>
        </w:rPr>
        <w:t xml:space="preserve">Notes for </w:t>
      </w:r>
      <w:r w:rsidR="00A36F46" w:rsidRPr="00554998">
        <w:rPr>
          <w:b/>
          <w:bCs/>
          <w:color w:val="00A499" w:themeColor="accent5"/>
        </w:rPr>
        <w:t>applicants:</w:t>
      </w:r>
    </w:p>
    <w:p w14:paraId="6FFF40C8" w14:textId="07F60CFD" w:rsidR="005E1ADC" w:rsidRDefault="00A36F46" w:rsidP="00714DE9">
      <w:pPr>
        <w:pStyle w:val="ListParagraph"/>
        <w:numPr>
          <w:ilvl w:val="0"/>
          <w:numId w:val="4"/>
        </w:numPr>
        <w:spacing w:after="100" w:line="240" w:lineRule="auto"/>
        <w:ind w:left="788" w:hanging="357"/>
      </w:pPr>
      <w:r>
        <w:t>Please</w:t>
      </w:r>
      <w:r w:rsidR="00B75A0C">
        <w:t xml:space="preserve"> </w:t>
      </w:r>
      <w:r w:rsidR="004948C9">
        <w:t xml:space="preserve">complete </w:t>
      </w:r>
      <w:r w:rsidR="005E1ADC">
        <w:t xml:space="preserve">all </w:t>
      </w:r>
      <w:bookmarkStart w:id="3" w:name="_Hlk180769974"/>
      <w:r w:rsidR="00763D62" w:rsidRPr="00D503D3">
        <w:rPr>
          <w:b/>
          <w:bCs/>
          <w:color w:val="00A499" w:themeColor="accent5"/>
        </w:rPr>
        <w:t>green</w:t>
      </w:r>
      <w:r w:rsidR="005E1ADC" w:rsidRPr="004948C9">
        <w:rPr>
          <w:color w:val="00A499" w:themeColor="accent5"/>
        </w:rPr>
        <w:t xml:space="preserve"> </w:t>
      </w:r>
      <w:bookmarkEnd w:id="3"/>
      <w:r w:rsidR="005E1ADC">
        <w:t xml:space="preserve">sections of the form, </w:t>
      </w:r>
      <w:r w:rsidR="00CB0B3B">
        <w:t>relevant</w:t>
      </w:r>
      <w:r w:rsidR="005E1ADC">
        <w:t xml:space="preserve"> to the approval request</w:t>
      </w:r>
      <w:r w:rsidR="00763D62">
        <w:t>,</w:t>
      </w:r>
      <w:r w:rsidR="00143E24">
        <w:t xml:space="preserve"> </w:t>
      </w:r>
    </w:p>
    <w:p w14:paraId="2E6524C7" w14:textId="055CF7E4" w:rsidR="005E1ADC" w:rsidRDefault="005E1ADC" w:rsidP="00714DE9">
      <w:pPr>
        <w:pStyle w:val="ListParagraph"/>
        <w:numPr>
          <w:ilvl w:val="0"/>
          <w:numId w:val="4"/>
        </w:numPr>
        <w:spacing w:after="100" w:line="240" w:lineRule="auto"/>
        <w:ind w:left="788" w:hanging="357"/>
      </w:pPr>
      <w:r>
        <w:t>If any sections cannot be evidenced or answered, then an action plan will be developed to address the gap.</w:t>
      </w:r>
    </w:p>
    <w:p w14:paraId="7940C453" w14:textId="0AA37B05" w:rsidR="005E1ADC" w:rsidRDefault="005E1ADC" w:rsidP="00714DE9">
      <w:pPr>
        <w:pStyle w:val="ListParagraph"/>
        <w:numPr>
          <w:ilvl w:val="0"/>
          <w:numId w:val="4"/>
        </w:numPr>
        <w:spacing w:after="100" w:line="240" w:lineRule="auto"/>
        <w:ind w:left="788" w:hanging="357"/>
      </w:pPr>
      <w:r>
        <w:t xml:space="preserve">Include evidence </w:t>
      </w:r>
      <w:r w:rsidR="004948C9">
        <w:t xml:space="preserve">within the form </w:t>
      </w:r>
      <w:r>
        <w:t xml:space="preserve">on how each standard is being met. </w:t>
      </w:r>
    </w:p>
    <w:p w14:paraId="44B8A2C8" w14:textId="47B7E643" w:rsidR="004B0737" w:rsidRDefault="005E1ADC" w:rsidP="00714DE9">
      <w:pPr>
        <w:pStyle w:val="ListParagraph"/>
        <w:numPr>
          <w:ilvl w:val="0"/>
          <w:numId w:val="4"/>
        </w:numPr>
        <w:spacing w:after="100" w:line="240" w:lineRule="auto"/>
        <w:ind w:left="788" w:hanging="357"/>
      </w:pPr>
      <w:r>
        <w:t xml:space="preserve">If a standard is currently not being met, you will be </w:t>
      </w:r>
      <w:r w:rsidRPr="002A451B">
        <w:t>required</w:t>
      </w:r>
      <w:r>
        <w:t xml:space="preserve"> to indicate how it will be met in the future.</w:t>
      </w:r>
      <w:r w:rsidR="004948C9">
        <w:t xml:space="preserve"> </w:t>
      </w:r>
    </w:p>
    <w:p w14:paraId="1CA2A07F" w14:textId="77777777" w:rsidR="00A4552B" w:rsidRPr="00A4552B" w:rsidRDefault="00A4552B" w:rsidP="00A4552B">
      <w:pPr>
        <w:spacing w:after="0" w:line="240" w:lineRule="auto"/>
        <w:rPr>
          <w:sz w:val="10"/>
          <w:szCs w:val="10"/>
        </w:rPr>
      </w:pPr>
    </w:p>
    <w:p w14:paraId="07CBBE87" w14:textId="77777777" w:rsidR="006D22BD" w:rsidRPr="001363B3" w:rsidRDefault="006D22BD" w:rsidP="00F6492B">
      <w:pPr>
        <w:spacing w:after="0" w:line="240" w:lineRule="auto"/>
        <w:rPr>
          <w:b/>
          <w:bCs/>
          <w:sz w:val="10"/>
          <w:szCs w:val="10"/>
        </w:rPr>
      </w:pPr>
    </w:p>
    <w:p w14:paraId="732023A0" w14:textId="29657E72" w:rsidR="0014573F" w:rsidRPr="00554998" w:rsidRDefault="009B75D1" w:rsidP="00F6492B">
      <w:pPr>
        <w:spacing w:after="0" w:line="240" w:lineRule="auto"/>
        <w:ind w:left="431" w:hanging="431"/>
        <w:rPr>
          <w:b/>
          <w:bCs/>
          <w:color w:val="005EB8" w:themeColor="text2"/>
        </w:rPr>
      </w:pPr>
      <w:r w:rsidRPr="00400E11">
        <w:rPr>
          <w:b/>
          <w:bCs/>
          <w:color w:val="0070C0"/>
        </w:rPr>
        <w:t>Note</w:t>
      </w:r>
      <w:r w:rsidR="00294221" w:rsidRPr="00400E11">
        <w:rPr>
          <w:b/>
          <w:bCs/>
          <w:color w:val="0070C0"/>
        </w:rPr>
        <w:t>s</w:t>
      </w:r>
      <w:r w:rsidRPr="00400E11">
        <w:rPr>
          <w:b/>
          <w:bCs/>
          <w:color w:val="0070C0"/>
        </w:rPr>
        <w:t xml:space="preserve"> for</w:t>
      </w:r>
      <w:r w:rsidR="00FB78F7" w:rsidRPr="00400E11">
        <w:rPr>
          <w:b/>
          <w:bCs/>
          <w:color w:val="0070C0"/>
        </w:rPr>
        <w:t xml:space="preserve"> </w:t>
      </w:r>
      <w:r w:rsidR="006D22BD" w:rsidRPr="00400E11">
        <w:rPr>
          <w:b/>
          <w:bCs/>
          <w:color w:val="0070C0"/>
        </w:rPr>
        <w:t xml:space="preserve">ICS training hub </w:t>
      </w:r>
      <w:r w:rsidR="00FB78F7" w:rsidRPr="00D317ED">
        <w:rPr>
          <w:b/>
          <w:bCs/>
          <w:color w:val="0070C0"/>
        </w:rPr>
        <w:t>assessors</w:t>
      </w:r>
      <w:r w:rsidR="00FB78F7" w:rsidRPr="00554998">
        <w:rPr>
          <w:b/>
          <w:bCs/>
          <w:color w:val="005EB8" w:themeColor="text2"/>
        </w:rPr>
        <w:t>:</w:t>
      </w:r>
    </w:p>
    <w:p w14:paraId="5F45EF95" w14:textId="2FEE6E52" w:rsidR="00B75A0C" w:rsidRDefault="00B75A0C" w:rsidP="00714DE9">
      <w:pPr>
        <w:pStyle w:val="ListParagraph"/>
        <w:numPr>
          <w:ilvl w:val="0"/>
          <w:numId w:val="4"/>
        </w:numPr>
        <w:spacing w:after="100" w:line="240" w:lineRule="auto"/>
        <w:ind w:left="788" w:hanging="357"/>
      </w:pPr>
      <w:r>
        <w:t xml:space="preserve">Please ensure all relevant </w:t>
      </w:r>
      <w:r w:rsidRPr="00400E11">
        <w:rPr>
          <w:b/>
          <w:bCs/>
          <w:color w:val="0070C0"/>
        </w:rPr>
        <w:t>blue</w:t>
      </w:r>
      <w:r w:rsidRPr="002A451B">
        <w:t xml:space="preserve"> </w:t>
      </w:r>
      <w:r>
        <w:t>sections of the form are fully completed, including the approval summary and assessment outcome.</w:t>
      </w:r>
    </w:p>
    <w:p w14:paraId="08A3C38E" w14:textId="0D91CB8C" w:rsidR="00A76B76" w:rsidRDefault="004948C9" w:rsidP="00000C31">
      <w:pPr>
        <w:pStyle w:val="ListParagraph"/>
        <w:numPr>
          <w:ilvl w:val="0"/>
          <w:numId w:val="4"/>
        </w:numPr>
        <w:spacing w:after="100" w:line="240" w:lineRule="auto"/>
        <w:ind w:left="788" w:hanging="357"/>
        <w:textboxTightWrap w:val="none"/>
      </w:pPr>
      <w:r>
        <w:t>A</w:t>
      </w:r>
      <w:r w:rsidR="002A451B">
        <w:t xml:space="preserve"> minimum of </w:t>
      </w:r>
      <w:r>
        <w:t>two</w:t>
      </w:r>
      <w:r w:rsidR="002A451B">
        <w:t xml:space="preserve"> </w:t>
      </w:r>
      <w:r w:rsidR="00955881">
        <w:t xml:space="preserve">educator </w:t>
      </w:r>
      <w:r w:rsidR="002A451B">
        <w:t>assessors</w:t>
      </w:r>
      <w:r>
        <w:t xml:space="preserve"> </w:t>
      </w:r>
      <w:r w:rsidR="00631B2C">
        <w:t>is</w:t>
      </w:r>
      <w:r>
        <w:t xml:space="preserve"> required </w:t>
      </w:r>
      <w:r w:rsidR="00CE2321">
        <w:t xml:space="preserve">for </w:t>
      </w:r>
      <w:r>
        <w:t xml:space="preserve">a </w:t>
      </w:r>
      <w:r w:rsidR="00CE2321">
        <w:t xml:space="preserve">panel </w:t>
      </w:r>
      <w:r w:rsidR="005D73A7">
        <w:t xml:space="preserve">and </w:t>
      </w:r>
      <w:r>
        <w:t xml:space="preserve">must </w:t>
      </w:r>
      <w:r w:rsidR="00CE2321">
        <w:t xml:space="preserve">include </w:t>
      </w:r>
      <w:r w:rsidR="00EB68DE">
        <w:t xml:space="preserve">an </w:t>
      </w:r>
      <w:r w:rsidR="00CE2321">
        <w:t>assessor</w:t>
      </w:r>
      <w:r w:rsidR="00C25CD0">
        <w:t xml:space="preserve"> </w:t>
      </w:r>
      <w:r w:rsidR="008109B6">
        <w:t xml:space="preserve">from </w:t>
      </w:r>
      <w:r w:rsidR="002862FB">
        <w:t xml:space="preserve">at least </w:t>
      </w:r>
      <w:r w:rsidR="00EB68DE">
        <w:t>one of the professional groups</w:t>
      </w:r>
      <w:r w:rsidR="005D73A7">
        <w:t xml:space="preserve"> seeking approval.</w:t>
      </w:r>
    </w:p>
    <w:p w14:paraId="771B8838" w14:textId="19C07DB8" w:rsidR="00017237" w:rsidRDefault="000C49FE" w:rsidP="00000C31">
      <w:pPr>
        <w:pStyle w:val="ListParagraph"/>
        <w:numPr>
          <w:ilvl w:val="0"/>
          <w:numId w:val="4"/>
        </w:numPr>
        <w:spacing w:after="100" w:line="240" w:lineRule="auto"/>
        <w:ind w:left="788" w:hanging="357"/>
        <w:textboxTightWrap w:val="none"/>
      </w:pPr>
      <w:r w:rsidRPr="006E1CDF">
        <w:t xml:space="preserve">A learner from </w:t>
      </w:r>
      <w:r w:rsidR="0020245F" w:rsidRPr="006E1CDF">
        <w:t xml:space="preserve">one of the professional groups can </w:t>
      </w:r>
      <w:r w:rsidR="004F1F0E" w:rsidRPr="006E1CDF">
        <w:t>be part of the panel</w:t>
      </w:r>
      <w:r w:rsidR="006E1CDF">
        <w:t xml:space="preserve"> </w:t>
      </w:r>
      <w:r w:rsidR="00B92402" w:rsidRPr="006E1CDF">
        <w:t xml:space="preserve">but does not change the requirement to have </w:t>
      </w:r>
      <w:r w:rsidR="00522CC3" w:rsidRPr="006E1CDF">
        <w:t>two</w:t>
      </w:r>
      <w:r w:rsidR="00B92402" w:rsidRPr="006E1CDF">
        <w:t xml:space="preserve"> qualified educator</w:t>
      </w:r>
      <w:r w:rsidR="006073C1" w:rsidRPr="006E1CDF">
        <w:t xml:space="preserve"> panel members</w:t>
      </w:r>
      <w:r w:rsidR="006E1CDF" w:rsidRPr="006E1CDF">
        <w:t>.</w:t>
      </w:r>
    </w:p>
    <w:p w14:paraId="7748D75C" w14:textId="77777777" w:rsidR="00672568" w:rsidRDefault="00672568" w:rsidP="00672568">
      <w:pPr>
        <w:spacing w:after="0" w:line="240" w:lineRule="auto"/>
        <w:ind w:left="430"/>
        <w:textboxTightWrap w:val="none"/>
        <w:sectPr w:rsidR="00672568" w:rsidSect="00B40547">
          <w:headerReference w:type="default" r:id="rId29"/>
          <w:footerReference w:type="default" r:id="rId30"/>
          <w:headerReference w:type="first" r:id="rId31"/>
          <w:footerReference w:type="first" r:id="rId32"/>
          <w:pgSz w:w="11906" w:h="16838"/>
          <w:pgMar w:top="1134" w:right="1021" w:bottom="1021" w:left="1021" w:header="454" w:footer="556" w:gutter="0"/>
          <w:cols w:space="708"/>
          <w:titlePg/>
          <w:docGrid w:linePitch="360"/>
        </w:sectPr>
      </w:pPr>
    </w:p>
    <w:p w14:paraId="407AC90D" w14:textId="77777777" w:rsidR="002F6EFB" w:rsidRDefault="002F6EFB" w:rsidP="002F6EFB">
      <w:pPr>
        <w:spacing w:after="0" w:line="240" w:lineRule="auto"/>
        <w:textboxTightWrap w:val="none"/>
      </w:pPr>
    </w:p>
    <w:p w14:paraId="417FCF77" w14:textId="77777777" w:rsidR="00143E24" w:rsidRDefault="00143E24" w:rsidP="00862668">
      <w:pPr>
        <w:spacing w:after="0" w:line="240" w:lineRule="auto"/>
        <w:textboxTightWrap w:val="none"/>
        <w:rPr>
          <w:b/>
          <w:noProof/>
          <w:color w:val="231F20" w:themeColor="background1"/>
          <w:sz w:val="28"/>
        </w:rPr>
      </w:pPr>
      <w:r>
        <w:rPr>
          <w:b/>
          <w:noProof/>
          <w:color w:val="231F20" w:themeColor="background1"/>
          <w:sz w:val="28"/>
        </w:rPr>
        <w:t xml:space="preserve">Type of approval request </w:t>
      </w:r>
    </w:p>
    <w:p w14:paraId="5F46D69B" w14:textId="183685E4" w:rsidR="00862668" w:rsidRDefault="00862668" w:rsidP="00862668">
      <w:pPr>
        <w:spacing w:after="0" w:line="240" w:lineRule="auto"/>
      </w:pPr>
    </w:p>
    <w:p w14:paraId="3BA3D200" w14:textId="474C798C" w:rsidR="00143E24" w:rsidRDefault="00143E24" w:rsidP="00862668">
      <w:pPr>
        <w:spacing w:after="0" w:line="240" w:lineRule="auto"/>
      </w:pPr>
      <w:r w:rsidRPr="00143E24">
        <w:t xml:space="preserve">Please </w:t>
      </w:r>
      <w:r>
        <w:t xml:space="preserve">indicate </w:t>
      </w:r>
      <w:r w:rsidR="009E4B7B" w:rsidRPr="009E4B7B">
        <w:t xml:space="preserve">the type of </w:t>
      </w:r>
      <w:r w:rsidRPr="009E4B7B">
        <w:t>approval</w:t>
      </w:r>
      <w:r>
        <w:t xml:space="preserve"> being requested</w:t>
      </w:r>
      <w:r w:rsidR="0041762C">
        <w:t xml:space="preserve"> by ticking the relevant box</w:t>
      </w:r>
      <w:r w:rsidR="00EF5566">
        <w:t>/</w:t>
      </w:r>
      <w:r w:rsidR="00536DE3">
        <w:t>s</w:t>
      </w:r>
      <w:r>
        <w:t>:</w:t>
      </w:r>
    </w:p>
    <w:p w14:paraId="16BC0DBD" w14:textId="77777777" w:rsidR="00862668" w:rsidRDefault="00862668" w:rsidP="00862668">
      <w:pPr>
        <w:spacing w:after="0" w:line="240" w:lineRule="auto"/>
      </w:pPr>
    </w:p>
    <w:tbl>
      <w:tblPr>
        <w:tblStyle w:val="TableGrid"/>
        <w:tblW w:w="5000" w:type="pct"/>
        <w:tblInd w:w="-5" w:type="dxa"/>
        <w:tblLayout w:type="fixed"/>
        <w:tblLook w:val="04A0" w:firstRow="1" w:lastRow="0" w:firstColumn="1" w:lastColumn="0" w:noHBand="0" w:noVBand="1"/>
      </w:tblPr>
      <w:tblGrid>
        <w:gridCol w:w="2541"/>
        <w:gridCol w:w="7524"/>
        <w:gridCol w:w="2271"/>
        <w:gridCol w:w="1612"/>
      </w:tblGrid>
      <w:tr w:rsidR="004948C9" w14:paraId="1928CD85" w14:textId="77777777" w:rsidTr="002D77FD">
        <w:tc>
          <w:tcPr>
            <w:tcW w:w="911" w:type="pct"/>
            <w:shd w:val="clear" w:color="auto" w:fill="00A499" w:themeFill="accent5"/>
            <w:vAlign w:val="center"/>
          </w:tcPr>
          <w:p w14:paraId="4767C6EE" w14:textId="77777777" w:rsidR="00017237" w:rsidRPr="00143E24" w:rsidRDefault="00017237" w:rsidP="000F56C2">
            <w:pPr>
              <w:spacing w:after="0" w:line="240" w:lineRule="auto"/>
              <w:jc w:val="center"/>
              <w:rPr>
                <w:b/>
                <w:bCs/>
                <w:color w:val="FFFFFF" w:themeColor="text1"/>
              </w:rPr>
            </w:pPr>
            <w:r w:rsidRPr="00143E24">
              <w:rPr>
                <w:b/>
                <w:bCs/>
                <w:color w:val="FFFFFF" w:themeColor="text1"/>
              </w:rPr>
              <w:t>Approval Type</w:t>
            </w:r>
          </w:p>
        </w:tc>
        <w:tc>
          <w:tcPr>
            <w:tcW w:w="2697" w:type="pct"/>
            <w:shd w:val="clear" w:color="auto" w:fill="00A499" w:themeFill="accent5"/>
            <w:vAlign w:val="center"/>
          </w:tcPr>
          <w:p w14:paraId="734765EF" w14:textId="77777777" w:rsidR="00017237" w:rsidRPr="00143E24" w:rsidRDefault="00017237" w:rsidP="000F56C2">
            <w:pPr>
              <w:spacing w:after="0" w:line="240" w:lineRule="auto"/>
              <w:jc w:val="center"/>
              <w:rPr>
                <w:b/>
                <w:bCs/>
                <w:color w:val="FFFFFF" w:themeColor="text1"/>
              </w:rPr>
            </w:pPr>
            <w:r>
              <w:rPr>
                <w:b/>
                <w:bCs/>
                <w:color w:val="FFFFFF" w:themeColor="text1"/>
              </w:rPr>
              <w:t xml:space="preserve">Approval type description </w:t>
            </w:r>
          </w:p>
        </w:tc>
        <w:tc>
          <w:tcPr>
            <w:tcW w:w="814" w:type="pct"/>
            <w:shd w:val="clear" w:color="auto" w:fill="00A499" w:themeFill="accent5"/>
          </w:tcPr>
          <w:p w14:paraId="151E7AFC" w14:textId="2008D62C" w:rsidR="00017237" w:rsidRDefault="00017237" w:rsidP="000F56C2">
            <w:pPr>
              <w:spacing w:after="0" w:line="240" w:lineRule="auto"/>
              <w:jc w:val="center"/>
              <w:rPr>
                <w:b/>
                <w:bCs/>
                <w:color w:val="FFFFFF" w:themeColor="text1"/>
              </w:rPr>
            </w:pPr>
            <w:r w:rsidRPr="00143E24">
              <w:rPr>
                <w:b/>
                <w:bCs/>
                <w:color w:val="FFFFFF" w:themeColor="text1"/>
              </w:rPr>
              <w:t>Sections</w:t>
            </w:r>
            <w:r w:rsidR="004E66CA">
              <w:rPr>
                <w:b/>
                <w:bCs/>
                <w:color w:val="FFFFFF" w:themeColor="text1"/>
              </w:rPr>
              <w:t xml:space="preserve"> &amp; domains</w:t>
            </w:r>
            <w:r w:rsidRPr="00143E24">
              <w:rPr>
                <w:b/>
                <w:bCs/>
                <w:color w:val="FFFFFF" w:themeColor="text1"/>
              </w:rPr>
              <w:t xml:space="preserve"> of the form to complete</w:t>
            </w:r>
          </w:p>
        </w:tc>
        <w:tc>
          <w:tcPr>
            <w:tcW w:w="578" w:type="pct"/>
            <w:shd w:val="clear" w:color="auto" w:fill="00A499" w:themeFill="accent5"/>
            <w:vAlign w:val="center"/>
          </w:tcPr>
          <w:p w14:paraId="4D60E472" w14:textId="77777777" w:rsidR="00017237" w:rsidRPr="00143E24" w:rsidRDefault="00017237" w:rsidP="000F56C2">
            <w:pPr>
              <w:spacing w:after="0" w:line="240" w:lineRule="auto"/>
              <w:jc w:val="center"/>
              <w:rPr>
                <w:b/>
                <w:bCs/>
                <w:color w:val="FFFFFF" w:themeColor="text1"/>
              </w:rPr>
            </w:pPr>
            <w:r>
              <w:rPr>
                <w:b/>
                <w:bCs/>
                <w:color w:val="FFFFFF" w:themeColor="text1"/>
              </w:rPr>
              <w:t>Requested approval</w:t>
            </w:r>
          </w:p>
        </w:tc>
      </w:tr>
      <w:tr w:rsidR="004948C9" w14:paraId="21F32452" w14:textId="77777777" w:rsidTr="002D77FD">
        <w:trPr>
          <w:trHeight w:val="982"/>
        </w:trPr>
        <w:tc>
          <w:tcPr>
            <w:tcW w:w="911" w:type="pct"/>
            <w:vAlign w:val="center"/>
          </w:tcPr>
          <w:p w14:paraId="51E45049" w14:textId="68418C32" w:rsidR="00363517" w:rsidRDefault="00363517" w:rsidP="00363517">
            <w:pPr>
              <w:spacing w:after="0" w:line="240" w:lineRule="auto"/>
            </w:pPr>
            <w:r>
              <w:t xml:space="preserve">At scale learning environment </w:t>
            </w:r>
            <w:r w:rsidR="00FE4A8E">
              <w:t xml:space="preserve">only </w:t>
            </w:r>
            <w:r>
              <w:t>approvals</w:t>
            </w:r>
            <w:r w:rsidR="005240A8">
              <w:t>, including PCN only approval</w:t>
            </w:r>
          </w:p>
        </w:tc>
        <w:tc>
          <w:tcPr>
            <w:tcW w:w="2697" w:type="pct"/>
            <w:vAlign w:val="center"/>
          </w:tcPr>
          <w:p w14:paraId="3EE8EDEA" w14:textId="515B9F29" w:rsidR="00363517" w:rsidRDefault="006A0AFA" w:rsidP="00363517">
            <w:pPr>
              <w:spacing w:after="0" w:line="240" w:lineRule="auto"/>
            </w:pPr>
            <w:r>
              <w:t xml:space="preserve">For </w:t>
            </w:r>
            <w:r w:rsidR="00363517">
              <w:t>learning environments</w:t>
            </w:r>
            <w:r w:rsidR="00BF7E3C">
              <w:t xml:space="preserve"> at lead organisation le</w:t>
            </w:r>
            <w:r w:rsidR="00C24F96">
              <w:t xml:space="preserve">vel, </w:t>
            </w:r>
            <w:r w:rsidR="00857790" w:rsidRPr="00857790">
              <w:t xml:space="preserve">that have never accommodated any type of learner </w:t>
            </w:r>
            <w:r w:rsidR="00FE4A8E">
              <w:t>n</w:t>
            </w:r>
            <w:r w:rsidR="00857790" w:rsidRPr="00857790">
              <w:t>or undergone any formal accreditation assessment</w:t>
            </w:r>
            <w:r w:rsidR="001E2D9D">
              <w:t xml:space="preserve"> </w:t>
            </w:r>
            <w:r w:rsidR="001E2D9D" w:rsidRPr="001E2D9D">
              <w:rPr>
                <w:i/>
                <w:iCs/>
                <w:sz w:val="20"/>
                <w:szCs w:val="20"/>
              </w:rPr>
              <w:t>(please ensure you include the</w:t>
            </w:r>
            <w:r w:rsidR="00E56D8A">
              <w:rPr>
                <w:i/>
                <w:iCs/>
                <w:sz w:val="20"/>
                <w:szCs w:val="20"/>
              </w:rPr>
              <w:t xml:space="preserve"> name</w:t>
            </w:r>
            <w:r w:rsidR="001E2D9D" w:rsidRPr="001E2D9D">
              <w:rPr>
                <w:i/>
                <w:iCs/>
                <w:sz w:val="20"/>
                <w:szCs w:val="20"/>
              </w:rPr>
              <w:t xml:space="preserve"> PCN</w:t>
            </w:r>
            <w:r w:rsidR="001E2D9D">
              <w:rPr>
                <w:i/>
                <w:iCs/>
                <w:sz w:val="20"/>
                <w:szCs w:val="20"/>
              </w:rPr>
              <w:t>(s)</w:t>
            </w:r>
            <w:r w:rsidR="001E2D9D" w:rsidRPr="001E2D9D">
              <w:rPr>
                <w:i/>
                <w:iCs/>
                <w:sz w:val="20"/>
                <w:szCs w:val="20"/>
              </w:rPr>
              <w:t xml:space="preserve"> </w:t>
            </w:r>
            <w:r w:rsidR="00FB2C75">
              <w:rPr>
                <w:i/>
                <w:iCs/>
                <w:sz w:val="20"/>
                <w:szCs w:val="20"/>
              </w:rPr>
              <w:t>of</w:t>
            </w:r>
            <w:r w:rsidR="001E2D9D" w:rsidRPr="001E2D9D">
              <w:rPr>
                <w:i/>
                <w:iCs/>
                <w:sz w:val="20"/>
                <w:szCs w:val="20"/>
              </w:rPr>
              <w:t xml:space="preserve"> the learning environment</w:t>
            </w:r>
            <w:r w:rsidR="00E56D8A">
              <w:rPr>
                <w:i/>
                <w:iCs/>
                <w:sz w:val="20"/>
                <w:szCs w:val="20"/>
              </w:rPr>
              <w:t>(s)</w:t>
            </w:r>
            <w:r w:rsidR="00CA3CAB">
              <w:rPr>
                <w:i/>
                <w:iCs/>
                <w:sz w:val="20"/>
                <w:szCs w:val="20"/>
              </w:rPr>
              <w:t xml:space="preserve"> </w:t>
            </w:r>
            <w:r w:rsidR="001E2D9D" w:rsidRPr="001E2D9D">
              <w:rPr>
                <w:i/>
                <w:iCs/>
                <w:sz w:val="20"/>
                <w:szCs w:val="20"/>
              </w:rPr>
              <w:t>and indicate if the PCN is also applying for approval)</w:t>
            </w:r>
            <w:r w:rsidR="00FE4A8E" w:rsidRPr="001E2D9D">
              <w:rPr>
                <w:i/>
                <w:iCs/>
              </w:rPr>
              <w:t>.</w:t>
            </w:r>
          </w:p>
        </w:tc>
        <w:tc>
          <w:tcPr>
            <w:tcW w:w="814" w:type="pct"/>
            <w:vAlign w:val="center"/>
          </w:tcPr>
          <w:p w14:paraId="73A2F178" w14:textId="77777777" w:rsidR="00B23EB4" w:rsidRDefault="00363517" w:rsidP="00363517">
            <w:pPr>
              <w:spacing w:after="0" w:line="240" w:lineRule="auto"/>
            </w:pPr>
            <w:r w:rsidRPr="004E66CA">
              <w:t xml:space="preserve">Section </w:t>
            </w:r>
            <w:r>
              <w:t>1</w:t>
            </w:r>
            <w:r w:rsidRPr="004E66CA">
              <w:t>:</w:t>
            </w:r>
            <w:r w:rsidR="00431DE0">
              <w:t xml:space="preserve"> </w:t>
            </w:r>
          </w:p>
          <w:p w14:paraId="08FC0B58" w14:textId="415BA3AD" w:rsidR="00363517" w:rsidRPr="004E66CA" w:rsidRDefault="00363517" w:rsidP="00363517">
            <w:pPr>
              <w:spacing w:after="0" w:line="240" w:lineRule="auto"/>
            </w:pPr>
            <w:r>
              <w:t xml:space="preserve">Domains: </w:t>
            </w:r>
            <w:r w:rsidR="00A86289">
              <w:t>1, 2, 3 &amp; 6</w:t>
            </w:r>
          </w:p>
        </w:tc>
        <w:sdt>
          <w:sdtPr>
            <w:rPr>
              <w:sz w:val="36"/>
              <w:szCs w:val="36"/>
            </w:rPr>
            <w:id w:val="1810826287"/>
            <w14:checkbox>
              <w14:checked w14:val="0"/>
              <w14:checkedState w14:val="00FC" w14:font="Wingdings"/>
              <w14:uncheckedState w14:val="2610" w14:font="MS Gothic"/>
            </w14:checkbox>
          </w:sdtPr>
          <w:sdtContent>
            <w:tc>
              <w:tcPr>
                <w:tcW w:w="578" w:type="pct"/>
                <w:vAlign w:val="center"/>
              </w:tcPr>
              <w:p w14:paraId="484BE092" w14:textId="23BAB2E6" w:rsidR="00363517" w:rsidRDefault="00363517" w:rsidP="00363517">
                <w:pPr>
                  <w:spacing w:after="0" w:line="240" w:lineRule="auto"/>
                  <w:jc w:val="center"/>
                  <w:rPr>
                    <w:sz w:val="36"/>
                    <w:szCs w:val="36"/>
                  </w:rPr>
                </w:pPr>
                <w:r>
                  <w:rPr>
                    <w:rFonts w:ascii="MS Gothic" w:eastAsia="MS Gothic" w:hAnsi="MS Gothic" w:hint="eastAsia"/>
                    <w:sz w:val="36"/>
                    <w:szCs w:val="36"/>
                  </w:rPr>
                  <w:t>☐</w:t>
                </w:r>
              </w:p>
            </w:tc>
          </w:sdtContent>
        </w:sdt>
      </w:tr>
      <w:tr w:rsidR="004948C9" w14:paraId="2B1883EE" w14:textId="77777777" w:rsidTr="002D77FD">
        <w:trPr>
          <w:trHeight w:val="982"/>
        </w:trPr>
        <w:tc>
          <w:tcPr>
            <w:tcW w:w="911" w:type="pct"/>
            <w:vAlign w:val="center"/>
          </w:tcPr>
          <w:p w14:paraId="5015EDEB" w14:textId="79842998" w:rsidR="0029586F" w:rsidRDefault="0028085E" w:rsidP="006C5F23">
            <w:pPr>
              <w:spacing w:after="0" w:line="240" w:lineRule="auto"/>
            </w:pPr>
            <w:r>
              <w:t xml:space="preserve">At </w:t>
            </w:r>
            <w:r w:rsidR="00F95BB5">
              <w:t>scale</w:t>
            </w:r>
            <w:r w:rsidR="0029586F">
              <w:t xml:space="preserve"> </w:t>
            </w:r>
            <w:r w:rsidR="006C5F23">
              <w:t xml:space="preserve">educator </w:t>
            </w:r>
            <w:r w:rsidR="0053304C">
              <w:t xml:space="preserve">only </w:t>
            </w:r>
            <w:r w:rsidR="006C5F23">
              <w:t>approvals</w:t>
            </w:r>
          </w:p>
        </w:tc>
        <w:tc>
          <w:tcPr>
            <w:tcW w:w="2697" w:type="pct"/>
            <w:vAlign w:val="center"/>
          </w:tcPr>
          <w:p w14:paraId="329E8B5C" w14:textId="77777777" w:rsidR="0029586F" w:rsidRDefault="0029586F" w:rsidP="0029586F">
            <w:pPr>
              <w:spacing w:after="0" w:line="240" w:lineRule="auto"/>
            </w:pPr>
          </w:p>
          <w:p w14:paraId="075518E6" w14:textId="79E4EE2F" w:rsidR="0029586F" w:rsidRDefault="006A0AFA" w:rsidP="0029586F">
            <w:pPr>
              <w:spacing w:after="0" w:line="240" w:lineRule="auto"/>
            </w:pPr>
            <w:r>
              <w:t>For</w:t>
            </w:r>
            <w:r w:rsidR="0029586F">
              <w:t xml:space="preserve"> educator</w:t>
            </w:r>
            <w:r w:rsidR="004948C9">
              <w:t>s</w:t>
            </w:r>
            <w:r w:rsidR="00536DE3">
              <w:t xml:space="preserve"> at lead organisation level</w:t>
            </w:r>
            <w:r w:rsidR="00F64F57">
              <w:t>,</w:t>
            </w:r>
            <w:r w:rsidR="0029586F" w:rsidRPr="00017237">
              <w:t xml:space="preserve"> currently working </w:t>
            </w:r>
            <w:r w:rsidR="0083790A">
              <w:t xml:space="preserve">in </w:t>
            </w:r>
            <w:r w:rsidR="00FD054A">
              <w:t>existing</w:t>
            </w:r>
            <w:r w:rsidR="00B7118C">
              <w:t xml:space="preserve"> </w:t>
            </w:r>
            <w:r w:rsidR="004948C9">
              <w:t xml:space="preserve">approved </w:t>
            </w:r>
            <w:r w:rsidR="0083790A">
              <w:t>learning environment</w:t>
            </w:r>
            <w:r w:rsidR="00B7118C">
              <w:t>s</w:t>
            </w:r>
            <w:r w:rsidR="0053304C">
              <w:t>.</w:t>
            </w:r>
          </w:p>
          <w:p w14:paraId="74553A78" w14:textId="77777777" w:rsidR="0029586F" w:rsidRDefault="0029586F" w:rsidP="0029586F">
            <w:pPr>
              <w:spacing w:after="0" w:line="240" w:lineRule="auto"/>
            </w:pPr>
          </w:p>
        </w:tc>
        <w:tc>
          <w:tcPr>
            <w:tcW w:w="814" w:type="pct"/>
            <w:vAlign w:val="center"/>
          </w:tcPr>
          <w:p w14:paraId="09E21566" w14:textId="77777777" w:rsidR="00B23EB4" w:rsidRDefault="0029586F" w:rsidP="0029586F">
            <w:pPr>
              <w:spacing w:after="0" w:line="240" w:lineRule="auto"/>
            </w:pPr>
            <w:r w:rsidRPr="004E66CA">
              <w:t xml:space="preserve">Section 2: </w:t>
            </w:r>
          </w:p>
          <w:p w14:paraId="04B0FAB1" w14:textId="44945733" w:rsidR="0029586F" w:rsidRPr="004E66CA" w:rsidRDefault="0029586F" w:rsidP="0029586F">
            <w:pPr>
              <w:spacing w:after="0" w:line="240" w:lineRule="auto"/>
            </w:pPr>
            <w:r>
              <w:t>Domains: 4 &amp; 5</w:t>
            </w:r>
          </w:p>
        </w:tc>
        <w:sdt>
          <w:sdtPr>
            <w:rPr>
              <w:sz w:val="36"/>
              <w:szCs w:val="36"/>
            </w:rPr>
            <w:id w:val="-2061392407"/>
            <w14:checkbox>
              <w14:checked w14:val="0"/>
              <w14:checkedState w14:val="00FC" w14:font="Wingdings"/>
              <w14:uncheckedState w14:val="2610" w14:font="MS Gothic"/>
            </w14:checkbox>
          </w:sdtPr>
          <w:sdtContent>
            <w:tc>
              <w:tcPr>
                <w:tcW w:w="578" w:type="pct"/>
                <w:vAlign w:val="center"/>
              </w:tcPr>
              <w:p w14:paraId="148E1DC3" w14:textId="1EF4159A" w:rsidR="0029586F" w:rsidRDefault="0029586F" w:rsidP="0029586F">
                <w:pPr>
                  <w:spacing w:after="0" w:line="240" w:lineRule="auto"/>
                  <w:jc w:val="center"/>
                  <w:rPr>
                    <w:sz w:val="36"/>
                    <w:szCs w:val="36"/>
                  </w:rPr>
                </w:pPr>
                <w:r>
                  <w:rPr>
                    <w:rFonts w:ascii="MS Gothic" w:eastAsia="MS Gothic" w:hAnsi="MS Gothic" w:hint="eastAsia"/>
                    <w:sz w:val="36"/>
                    <w:szCs w:val="36"/>
                  </w:rPr>
                  <w:t>☐</w:t>
                </w:r>
              </w:p>
            </w:tc>
          </w:sdtContent>
        </w:sdt>
      </w:tr>
      <w:tr w:rsidR="004948C9" w14:paraId="591B8BDD" w14:textId="77777777" w:rsidTr="002D77FD">
        <w:trPr>
          <w:trHeight w:val="1005"/>
        </w:trPr>
        <w:tc>
          <w:tcPr>
            <w:tcW w:w="911" w:type="pct"/>
            <w:vAlign w:val="center"/>
          </w:tcPr>
          <w:p w14:paraId="187AA101" w14:textId="6FA92EBA" w:rsidR="0029586F" w:rsidRDefault="00390FEF" w:rsidP="0029586F">
            <w:pPr>
              <w:spacing w:after="0" w:line="240" w:lineRule="auto"/>
            </w:pPr>
            <w:r>
              <w:t xml:space="preserve">At scale learning environment </w:t>
            </w:r>
            <w:r w:rsidR="00B8544A">
              <w:t xml:space="preserve">and educator </w:t>
            </w:r>
            <w:r>
              <w:t>approvals</w:t>
            </w:r>
          </w:p>
        </w:tc>
        <w:tc>
          <w:tcPr>
            <w:tcW w:w="2697" w:type="pct"/>
            <w:vAlign w:val="center"/>
          </w:tcPr>
          <w:p w14:paraId="337F532B" w14:textId="538AF53B" w:rsidR="0029586F" w:rsidRDefault="00AB5135" w:rsidP="0029586F">
            <w:pPr>
              <w:spacing w:after="0" w:line="240" w:lineRule="auto"/>
            </w:pPr>
            <w:r>
              <w:t>F</w:t>
            </w:r>
            <w:r w:rsidRPr="00AB5135">
              <w:t xml:space="preserve">or learning environments that have never accommodated any type of learner before </w:t>
            </w:r>
            <w:r w:rsidRPr="002D77FD">
              <w:rPr>
                <w:b/>
                <w:bCs/>
                <w:u w:val="single"/>
              </w:rPr>
              <w:t>and</w:t>
            </w:r>
            <w:r w:rsidRPr="00AB5135">
              <w:t xml:space="preserve"> educators within those environments</w:t>
            </w:r>
            <w:r w:rsidR="00287C7E">
              <w:t>,</w:t>
            </w:r>
            <w:r w:rsidRPr="00AB5135">
              <w:t xml:space="preserve"> who haven’t undergone any formal accreditation educator assessment.</w:t>
            </w:r>
          </w:p>
        </w:tc>
        <w:tc>
          <w:tcPr>
            <w:tcW w:w="814" w:type="pct"/>
            <w:vAlign w:val="center"/>
          </w:tcPr>
          <w:p w14:paraId="36A66E1D" w14:textId="1DCED0EC" w:rsidR="0029586F" w:rsidRPr="0013016A" w:rsidRDefault="0029586F" w:rsidP="0029586F">
            <w:pPr>
              <w:spacing w:after="0" w:line="240" w:lineRule="auto"/>
              <w:rPr>
                <w:sz w:val="36"/>
                <w:szCs w:val="36"/>
              </w:rPr>
            </w:pPr>
            <w:r w:rsidRPr="001F2C3E">
              <w:t>Full form</w:t>
            </w:r>
            <w:r>
              <w:rPr>
                <w:sz w:val="36"/>
                <w:szCs w:val="36"/>
              </w:rPr>
              <w:t xml:space="preserve"> </w:t>
            </w:r>
          </w:p>
        </w:tc>
        <w:sdt>
          <w:sdtPr>
            <w:rPr>
              <w:sz w:val="36"/>
              <w:szCs w:val="36"/>
            </w:rPr>
            <w:id w:val="-1973739467"/>
            <w14:checkbox>
              <w14:checked w14:val="0"/>
              <w14:checkedState w14:val="2612" w14:font="MS Gothic"/>
              <w14:uncheckedState w14:val="2610" w14:font="MS Gothic"/>
            </w14:checkbox>
          </w:sdtPr>
          <w:sdtContent>
            <w:tc>
              <w:tcPr>
                <w:tcW w:w="578" w:type="pct"/>
                <w:vAlign w:val="center"/>
              </w:tcPr>
              <w:p w14:paraId="29DB320B" w14:textId="77777777" w:rsidR="0029586F" w:rsidRPr="0013016A" w:rsidRDefault="0029586F" w:rsidP="0029586F">
                <w:pPr>
                  <w:spacing w:after="0" w:line="240" w:lineRule="auto"/>
                  <w:jc w:val="center"/>
                  <w:rPr>
                    <w:sz w:val="36"/>
                    <w:szCs w:val="36"/>
                  </w:rPr>
                </w:pPr>
                <w:r w:rsidRPr="0013016A">
                  <w:rPr>
                    <w:rFonts w:ascii="MS Gothic" w:eastAsia="MS Gothic" w:hAnsi="MS Gothic" w:hint="eastAsia"/>
                    <w:sz w:val="36"/>
                    <w:szCs w:val="36"/>
                  </w:rPr>
                  <w:t>☐</w:t>
                </w:r>
              </w:p>
            </w:tc>
          </w:sdtContent>
        </w:sdt>
      </w:tr>
    </w:tbl>
    <w:p w14:paraId="10D17C26" w14:textId="03EC2DA0" w:rsidR="00143E24" w:rsidRDefault="00A55540" w:rsidP="00A55540">
      <w:pPr>
        <w:tabs>
          <w:tab w:val="left" w:pos="5730"/>
        </w:tabs>
      </w:pPr>
      <w:r>
        <w:tab/>
      </w:r>
    </w:p>
    <w:p w14:paraId="4F946FA2" w14:textId="58FB64A3" w:rsidR="00862668" w:rsidRDefault="00143E24" w:rsidP="00862668">
      <w:pPr>
        <w:spacing w:after="0" w:line="240" w:lineRule="auto"/>
        <w:textboxTightWrap w:val="none"/>
        <w:rPr>
          <w:b/>
          <w:noProof/>
          <w:color w:val="231F20" w:themeColor="background1"/>
          <w:sz w:val="28"/>
        </w:rPr>
      </w:pPr>
      <w:r>
        <w:t xml:space="preserve"> </w:t>
      </w:r>
      <w:r w:rsidR="00862668">
        <w:rPr>
          <w:b/>
          <w:noProof/>
          <w:color w:val="231F20" w:themeColor="background1"/>
          <w:sz w:val="28"/>
        </w:rPr>
        <w:t xml:space="preserve">Details </w:t>
      </w:r>
      <w:r w:rsidR="00AC08F3">
        <w:rPr>
          <w:b/>
          <w:noProof/>
          <w:color w:val="231F20" w:themeColor="background1"/>
          <w:sz w:val="28"/>
        </w:rPr>
        <w:t>of</w:t>
      </w:r>
      <w:r w:rsidR="00862668">
        <w:rPr>
          <w:b/>
          <w:noProof/>
          <w:color w:val="231F20" w:themeColor="background1"/>
          <w:sz w:val="28"/>
        </w:rPr>
        <w:t xml:space="preserve"> </w:t>
      </w:r>
      <w:r w:rsidR="009F5E4C">
        <w:rPr>
          <w:b/>
          <w:noProof/>
          <w:color w:val="231F20" w:themeColor="background1"/>
          <w:sz w:val="28"/>
        </w:rPr>
        <w:t xml:space="preserve">nomiated lead </w:t>
      </w:r>
      <w:r w:rsidR="00AB1243">
        <w:rPr>
          <w:b/>
          <w:noProof/>
          <w:color w:val="231F20" w:themeColor="background1"/>
          <w:sz w:val="28"/>
        </w:rPr>
        <w:t xml:space="preserve">from </w:t>
      </w:r>
      <w:r w:rsidR="0082544F">
        <w:rPr>
          <w:b/>
          <w:noProof/>
          <w:color w:val="231F20" w:themeColor="background1"/>
          <w:sz w:val="28"/>
        </w:rPr>
        <w:t xml:space="preserve">the </w:t>
      </w:r>
      <w:r w:rsidR="009F5E4C">
        <w:rPr>
          <w:b/>
          <w:noProof/>
          <w:color w:val="231F20" w:themeColor="background1"/>
          <w:sz w:val="28"/>
        </w:rPr>
        <w:t xml:space="preserve">lead </w:t>
      </w:r>
      <w:r w:rsidR="009C22E0">
        <w:rPr>
          <w:b/>
          <w:noProof/>
          <w:color w:val="231F20" w:themeColor="background1"/>
          <w:sz w:val="28"/>
        </w:rPr>
        <w:t xml:space="preserve">organisation </w:t>
      </w:r>
      <w:r w:rsidR="00A92564">
        <w:rPr>
          <w:b/>
          <w:noProof/>
          <w:color w:val="231F20" w:themeColor="background1"/>
          <w:sz w:val="28"/>
        </w:rPr>
        <w:t>submitting</w:t>
      </w:r>
      <w:r w:rsidR="00E32FFC">
        <w:rPr>
          <w:b/>
          <w:noProof/>
          <w:color w:val="231F20" w:themeColor="background1"/>
          <w:sz w:val="28"/>
        </w:rPr>
        <w:t xml:space="preserve"> </w:t>
      </w:r>
      <w:r w:rsidR="009C22E0">
        <w:rPr>
          <w:b/>
          <w:noProof/>
          <w:color w:val="231F20" w:themeColor="background1"/>
          <w:sz w:val="28"/>
        </w:rPr>
        <w:t>the approval for</w:t>
      </w:r>
      <w:r w:rsidR="00C30F59">
        <w:rPr>
          <w:b/>
          <w:noProof/>
          <w:color w:val="231F20" w:themeColor="background1"/>
          <w:sz w:val="28"/>
        </w:rPr>
        <w:t>m</w:t>
      </w:r>
      <w:r w:rsidR="00AB1243">
        <w:rPr>
          <w:b/>
          <w:noProof/>
          <w:color w:val="231F20" w:themeColor="background1"/>
          <w:sz w:val="28"/>
        </w:rPr>
        <w:t xml:space="preserve"> to ICS training hub:</w:t>
      </w:r>
    </w:p>
    <w:p w14:paraId="0C8B6BAD" w14:textId="77777777" w:rsidR="00862668" w:rsidRDefault="00862668" w:rsidP="00862668">
      <w:pPr>
        <w:spacing w:after="0" w:line="240" w:lineRule="auto"/>
        <w:textboxTightWrap w:val="none"/>
        <w:rPr>
          <w:b/>
          <w:noProof/>
          <w:color w:val="231F20" w:themeColor="background1"/>
          <w:sz w:val="28"/>
        </w:rPr>
      </w:pPr>
    </w:p>
    <w:tbl>
      <w:tblPr>
        <w:tblStyle w:val="TableGrid"/>
        <w:tblW w:w="0" w:type="auto"/>
        <w:tblLook w:val="04A0" w:firstRow="1" w:lastRow="0" w:firstColumn="1" w:lastColumn="0" w:noHBand="0" w:noVBand="1"/>
      </w:tblPr>
      <w:tblGrid>
        <w:gridCol w:w="2122"/>
        <w:gridCol w:w="4394"/>
        <w:gridCol w:w="1669"/>
        <w:gridCol w:w="5702"/>
      </w:tblGrid>
      <w:tr w:rsidR="00A75AAE" w14:paraId="4D46405C" w14:textId="77777777" w:rsidTr="004B7D37">
        <w:trPr>
          <w:trHeight w:val="509"/>
        </w:trPr>
        <w:tc>
          <w:tcPr>
            <w:tcW w:w="2122" w:type="dxa"/>
            <w:shd w:val="clear" w:color="auto" w:fill="00A499" w:themeFill="accent5"/>
            <w:vAlign w:val="center"/>
          </w:tcPr>
          <w:p w14:paraId="5BAE8CCF" w14:textId="5D68EA0C" w:rsidR="00A75AAE" w:rsidRPr="00D536A2" w:rsidRDefault="00A75AAE" w:rsidP="00D536A2">
            <w:pPr>
              <w:spacing w:after="0" w:line="240" w:lineRule="auto"/>
              <w:rPr>
                <w:b/>
                <w:bCs/>
                <w:color w:val="FFFFFF" w:themeColor="text1"/>
              </w:rPr>
            </w:pPr>
            <w:r>
              <w:rPr>
                <w:b/>
                <w:bCs/>
                <w:color w:val="FFFFFF" w:themeColor="text1"/>
              </w:rPr>
              <w:t xml:space="preserve">Name </w:t>
            </w:r>
          </w:p>
        </w:tc>
        <w:tc>
          <w:tcPr>
            <w:tcW w:w="4394" w:type="dxa"/>
            <w:vAlign w:val="center"/>
          </w:tcPr>
          <w:p w14:paraId="03B5EEEF" w14:textId="77777777" w:rsidR="00A75AAE" w:rsidRPr="00862668" w:rsidRDefault="00A75AAE" w:rsidP="00D536A2">
            <w:pPr>
              <w:spacing w:after="0" w:line="240" w:lineRule="auto"/>
            </w:pPr>
          </w:p>
        </w:tc>
        <w:tc>
          <w:tcPr>
            <w:tcW w:w="1669" w:type="dxa"/>
            <w:shd w:val="clear" w:color="auto" w:fill="00A499" w:themeFill="accent5"/>
            <w:vAlign w:val="center"/>
          </w:tcPr>
          <w:p w14:paraId="759BED56" w14:textId="25D962CD" w:rsidR="00A75AAE" w:rsidRPr="00862668" w:rsidRDefault="004B7D37" w:rsidP="00D536A2">
            <w:pPr>
              <w:spacing w:after="0" w:line="240" w:lineRule="auto"/>
            </w:pPr>
            <w:r w:rsidRPr="004B7D37">
              <w:rPr>
                <w:b/>
                <w:bCs/>
                <w:color w:val="FFFFFF" w:themeColor="text1"/>
              </w:rPr>
              <w:t>Email</w:t>
            </w:r>
          </w:p>
        </w:tc>
        <w:tc>
          <w:tcPr>
            <w:tcW w:w="5702" w:type="dxa"/>
            <w:vAlign w:val="center"/>
          </w:tcPr>
          <w:p w14:paraId="525CCD8B" w14:textId="54C0CE44" w:rsidR="00A75AAE" w:rsidRPr="00862668" w:rsidRDefault="00A75AAE" w:rsidP="00D536A2">
            <w:pPr>
              <w:spacing w:after="0" w:line="240" w:lineRule="auto"/>
            </w:pPr>
          </w:p>
        </w:tc>
      </w:tr>
      <w:tr w:rsidR="00921C7D" w14:paraId="0ACA7AF0" w14:textId="77777777" w:rsidTr="004B7D37">
        <w:trPr>
          <w:trHeight w:val="509"/>
        </w:trPr>
        <w:tc>
          <w:tcPr>
            <w:tcW w:w="2122" w:type="dxa"/>
            <w:shd w:val="clear" w:color="auto" w:fill="00A499" w:themeFill="accent5"/>
            <w:vAlign w:val="center"/>
          </w:tcPr>
          <w:p w14:paraId="08262C17" w14:textId="247686A6" w:rsidR="00921C7D" w:rsidRDefault="00921C7D" w:rsidP="00D536A2">
            <w:pPr>
              <w:spacing w:after="0" w:line="240" w:lineRule="auto"/>
              <w:rPr>
                <w:b/>
                <w:bCs/>
                <w:color w:val="FFFFFF" w:themeColor="text1"/>
              </w:rPr>
            </w:pPr>
            <w:r>
              <w:rPr>
                <w:b/>
                <w:bCs/>
                <w:color w:val="FFFFFF" w:themeColor="text1"/>
              </w:rPr>
              <w:t>Organisation</w:t>
            </w:r>
          </w:p>
        </w:tc>
        <w:tc>
          <w:tcPr>
            <w:tcW w:w="4394" w:type="dxa"/>
            <w:vAlign w:val="center"/>
          </w:tcPr>
          <w:p w14:paraId="3B762128" w14:textId="77777777" w:rsidR="00921C7D" w:rsidRPr="00862668" w:rsidRDefault="00921C7D" w:rsidP="00D536A2">
            <w:pPr>
              <w:spacing w:after="0" w:line="240" w:lineRule="auto"/>
            </w:pPr>
          </w:p>
        </w:tc>
        <w:tc>
          <w:tcPr>
            <w:tcW w:w="1669" w:type="dxa"/>
            <w:shd w:val="clear" w:color="auto" w:fill="00A499" w:themeFill="accent5"/>
            <w:vAlign w:val="center"/>
          </w:tcPr>
          <w:p w14:paraId="3DE2DB37" w14:textId="1412DECE" w:rsidR="00921C7D" w:rsidRPr="004B7D37" w:rsidRDefault="00F17B6F" w:rsidP="00D536A2">
            <w:pPr>
              <w:spacing w:after="0" w:line="240" w:lineRule="auto"/>
              <w:rPr>
                <w:b/>
                <w:bCs/>
                <w:color w:val="FFFFFF" w:themeColor="text1"/>
              </w:rPr>
            </w:pPr>
            <w:r>
              <w:rPr>
                <w:b/>
                <w:bCs/>
                <w:color w:val="FFFFFF" w:themeColor="text1"/>
              </w:rPr>
              <w:t>Role</w:t>
            </w:r>
          </w:p>
        </w:tc>
        <w:tc>
          <w:tcPr>
            <w:tcW w:w="5702" w:type="dxa"/>
            <w:vAlign w:val="center"/>
          </w:tcPr>
          <w:p w14:paraId="4300A519" w14:textId="77777777" w:rsidR="00921C7D" w:rsidRPr="00862668" w:rsidRDefault="00921C7D" w:rsidP="00D536A2">
            <w:pPr>
              <w:spacing w:after="0" w:line="240" w:lineRule="auto"/>
            </w:pPr>
          </w:p>
        </w:tc>
      </w:tr>
      <w:tr w:rsidR="00862668" w14:paraId="1EF7CA59" w14:textId="77777777" w:rsidTr="00867EB0">
        <w:trPr>
          <w:trHeight w:val="510"/>
        </w:trPr>
        <w:tc>
          <w:tcPr>
            <w:tcW w:w="2122" w:type="dxa"/>
            <w:shd w:val="clear" w:color="auto" w:fill="00A499" w:themeFill="accent5"/>
            <w:vAlign w:val="center"/>
          </w:tcPr>
          <w:p w14:paraId="36488DDA" w14:textId="2ADD9440" w:rsidR="00862668" w:rsidRPr="00D536A2" w:rsidRDefault="00D536A2" w:rsidP="00D536A2">
            <w:pPr>
              <w:spacing w:after="0" w:line="240" w:lineRule="auto"/>
              <w:rPr>
                <w:b/>
                <w:bCs/>
                <w:color w:val="FFFFFF" w:themeColor="text1"/>
              </w:rPr>
            </w:pPr>
            <w:r w:rsidRPr="00D536A2">
              <w:rPr>
                <w:b/>
                <w:bCs/>
                <w:color w:val="FFFFFF" w:themeColor="text1"/>
              </w:rPr>
              <w:t>Date submitted</w:t>
            </w:r>
          </w:p>
        </w:tc>
        <w:tc>
          <w:tcPr>
            <w:tcW w:w="11765" w:type="dxa"/>
            <w:gridSpan w:val="3"/>
            <w:vAlign w:val="center"/>
          </w:tcPr>
          <w:p w14:paraId="1876C1DC" w14:textId="77777777" w:rsidR="00862668" w:rsidRPr="00862668" w:rsidRDefault="00862668" w:rsidP="00D536A2">
            <w:pPr>
              <w:spacing w:after="0" w:line="240" w:lineRule="auto"/>
            </w:pPr>
          </w:p>
        </w:tc>
      </w:tr>
    </w:tbl>
    <w:p w14:paraId="195DCCD4" w14:textId="77777777" w:rsidR="00B9401C" w:rsidRDefault="002F6EFB" w:rsidP="005C6708">
      <w:pPr>
        <w:spacing w:after="0" w:line="240" w:lineRule="auto"/>
        <w:rPr>
          <w:b/>
          <w:noProof/>
          <w:color w:val="231F20" w:themeColor="background1"/>
          <w:sz w:val="28"/>
        </w:rPr>
      </w:pPr>
      <w:r>
        <w:rPr>
          <w:b/>
          <w:noProof/>
          <w:color w:val="231F20" w:themeColor="background1"/>
          <w:sz w:val="28"/>
        </w:rPr>
        <w:br w:type="page"/>
      </w:r>
    </w:p>
    <w:p w14:paraId="736C6B07" w14:textId="77777777" w:rsidR="00B9401C" w:rsidRPr="00B9401C" w:rsidRDefault="00B9401C" w:rsidP="005C6708">
      <w:pPr>
        <w:spacing w:after="0" w:line="240" w:lineRule="auto"/>
        <w:rPr>
          <w:b/>
          <w:noProof/>
          <w:color w:val="231F20" w:themeColor="background1"/>
          <w:sz w:val="10"/>
          <w:szCs w:val="10"/>
        </w:rPr>
      </w:pPr>
    </w:p>
    <w:p w14:paraId="5D9ACFCB" w14:textId="3E879BAF" w:rsidR="008E2034" w:rsidRPr="008E2034" w:rsidRDefault="00D536A2" w:rsidP="005C6708">
      <w:pPr>
        <w:spacing w:after="0" w:line="240" w:lineRule="auto"/>
        <w:rPr>
          <w:b/>
          <w:bCs/>
          <w:sz w:val="10"/>
          <w:szCs w:val="10"/>
        </w:rPr>
      </w:pPr>
      <w:r w:rsidRPr="006641B3">
        <w:rPr>
          <w:b/>
          <w:bCs/>
          <w:sz w:val="32"/>
          <w:szCs w:val="32"/>
        </w:rPr>
        <w:t xml:space="preserve">Section 1: </w:t>
      </w:r>
      <w:r w:rsidR="00265BAB">
        <w:rPr>
          <w:b/>
          <w:bCs/>
          <w:sz w:val="32"/>
          <w:szCs w:val="32"/>
        </w:rPr>
        <w:t xml:space="preserve">At Scale </w:t>
      </w:r>
      <w:r w:rsidR="00686695">
        <w:rPr>
          <w:b/>
          <w:bCs/>
          <w:sz w:val="32"/>
          <w:szCs w:val="32"/>
        </w:rPr>
        <w:t xml:space="preserve">Learning Environment </w:t>
      </w:r>
      <w:r>
        <w:rPr>
          <w:b/>
          <w:bCs/>
          <w:sz w:val="32"/>
          <w:szCs w:val="32"/>
        </w:rPr>
        <w:t xml:space="preserve">Approvals </w:t>
      </w:r>
      <w:r w:rsidR="004948C9">
        <w:rPr>
          <w:b/>
          <w:bCs/>
          <w:sz w:val="32"/>
          <w:szCs w:val="32"/>
        </w:rPr>
        <w:br/>
      </w:r>
    </w:p>
    <w:p w14:paraId="75A22F00" w14:textId="33B35027" w:rsidR="000D6FEB" w:rsidRPr="00B9401C" w:rsidRDefault="00D50B3F" w:rsidP="005C6708">
      <w:pPr>
        <w:spacing w:after="0" w:line="240" w:lineRule="auto"/>
        <w:rPr>
          <w:b/>
          <w:noProof/>
          <w:color w:val="231F20" w:themeColor="background1"/>
          <w:sz w:val="28"/>
        </w:rPr>
      </w:pPr>
      <w:r w:rsidRPr="00661B79">
        <w:rPr>
          <w:b/>
          <w:bCs/>
          <w:sz w:val="22"/>
          <w:szCs w:val="22"/>
        </w:rPr>
        <w:t>This section</w:t>
      </w:r>
      <w:r w:rsidR="00140C36" w:rsidRPr="00661B79">
        <w:rPr>
          <w:b/>
          <w:bCs/>
          <w:sz w:val="22"/>
          <w:szCs w:val="22"/>
        </w:rPr>
        <w:t xml:space="preserve"> should only include</w:t>
      </w:r>
      <w:r w:rsidRPr="00661B79">
        <w:rPr>
          <w:b/>
          <w:bCs/>
          <w:sz w:val="22"/>
          <w:szCs w:val="22"/>
        </w:rPr>
        <w:t xml:space="preserve"> </w:t>
      </w:r>
      <w:r w:rsidR="003D6AC3">
        <w:rPr>
          <w:b/>
          <w:bCs/>
          <w:sz w:val="22"/>
          <w:szCs w:val="22"/>
        </w:rPr>
        <w:t>l</w:t>
      </w:r>
      <w:r w:rsidR="004948C9">
        <w:rPr>
          <w:b/>
          <w:bCs/>
          <w:sz w:val="22"/>
          <w:szCs w:val="22"/>
        </w:rPr>
        <w:t xml:space="preserve">earning </w:t>
      </w:r>
      <w:r w:rsidR="003D6AC3">
        <w:rPr>
          <w:b/>
          <w:bCs/>
          <w:sz w:val="22"/>
          <w:szCs w:val="22"/>
        </w:rPr>
        <w:t>e</w:t>
      </w:r>
      <w:r w:rsidR="004948C9">
        <w:rPr>
          <w:b/>
          <w:bCs/>
          <w:sz w:val="22"/>
          <w:szCs w:val="22"/>
        </w:rPr>
        <w:t>nvironments</w:t>
      </w:r>
      <w:r w:rsidR="007B52F6">
        <w:rPr>
          <w:b/>
          <w:bCs/>
          <w:sz w:val="22"/>
          <w:szCs w:val="22"/>
        </w:rPr>
        <w:t xml:space="preserve"> applying for approval who are</w:t>
      </w:r>
      <w:r w:rsidR="00CD6448" w:rsidRPr="00661B79">
        <w:rPr>
          <w:b/>
          <w:bCs/>
          <w:sz w:val="22"/>
          <w:szCs w:val="22"/>
        </w:rPr>
        <w:t xml:space="preserve"> not already </w:t>
      </w:r>
      <w:r w:rsidR="00480BF4">
        <w:rPr>
          <w:b/>
          <w:bCs/>
          <w:sz w:val="22"/>
          <w:szCs w:val="22"/>
        </w:rPr>
        <w:t>accredited</w:t>
      </w:r>
      <w:r w:rsidR="00CD6448" w:rsidRPr="00661B79">
        <w:rPr>
          <w:b/>
          <w:bCs/>
          <w:sz w:val="22"/>
          <w:szCs w:val="22"/>
        </w:rPr>
        <w:t xml:space="preserve">. </w:t>
      </w:r>
      <w:r w:rsidR="00927727">
        <w:rPr>
          <w:sz w:val="22"/>
          <w:szCs w:val="22"/>
        </w:rPr>
        <w:t xml:space="preserve">You can </w:t>
      </w:r>
      <w:r w:rsidR="008E322B">
        <w:rPr>
          <w:sz w:val="22"/>
          <w:szCs w:val="22"/>
        </w:rPr>
        <w:t>duplicate</w:t>
      </w:r>
      <w:r w:rsidR="00D536A2" w:rsidRPr="00CE5DB4">
        <w:rPr>
          <w:sz w:val="22"/>
          <w:szCs w:val="22"/>
        </w:rPr>
        <w:t xml:space="preserve"> </w:t>
      </w:r>
      <w:r w:rsidR="008E322B">
        <w:rPr>
          <w:sz w:val="22"/>
          <w:szCs w:val="22"/>
        </w:rPr>
        <w:t>S</w:t>
      </w:r>
      <w:r w:rsidR="00D536A2" w:rsidRPr="00CE5DB4">
        <w:rPr>
          <w:sz w:val="22"/>
          <w:szCs w:val="22"/>
        </w:rPr>
        <w:t>ection</w:t>
      </w:r>
      <w:r w:rsidR="00927727">
        <w:rPr>
          <w:sz w:val="22"/>
          <w:szCs w:val="22"/>
        </w:rPr>
        <w:t xml:space="preserve"> 1</w:t>
      </w:r>
      <w:r w:rsidR="00F7086D">
        <w:rPr>
          <w:sz w:val="22"/>
          <w:szCs w:val="22"/>
        </w:rPr>
        <w:t xml:space="preserve"> </w:t>
      </w:r>
      <w:r w:rsidR="008E322B">
        <w:rPr>
          <w:sz w:val="22"/>
          <w:szCs w:val="22"/>
        </w:rPr>
        <w:t>if more than four learning environments</w:t>
      </w:r>
      <w:r w:rsidR="004630C5">
        <w:rPr>
          <w:sz w:val="22"/>
          <w:szCs w:val="22"/>
        </w:rPr>
        <w:t xml:space="preserve"> are seeking approval</w:t>
      </w:r>
      <w:r w:rsidR="008E322B">
        <w:rPr>
          <w:sz w:val="22"/>
          <w:szCs w:val="22"/>
        </w:rPr>
        <w:t xml:space="preserve">. </w:t>
      </w:r>
      <w:r w:rsidR="00786880">
        <w:rPr>
          <w:sz w:val="22"/>
          <w:szCs w:val="22"/>
        </w:rPr>
        <w:t xml:space="preserve">Please </w:t>
      </w:r>
      <w:r w:rsidR="002708CD">
        <w:rPr>
          <w:sz w:val="22"/>
          <w:szCs w:val="22"/>
          <w:u w:val="single"/>
        </w:rPr>
        <w:t xml:space="preserve">do </w:t>
      </w:r>
      <w:r w:rsidR="002708CD" w:rsidRPr="00C56956">
        <w:rPr>
          <w:sz w:val="22"/>
          <w:szCs w:val="22"/>
          <w:u w:val="single"/>
        </w:rPr>
        <w:t xml:space="preserve">not </w:t>
      </w:r>
      <w:r w:rsidR="002708CD">
        <w:rPr>
          <w:sz w:val="22"/>
          <w:szCs w:val="22"/>
        </w:rPr>
        <w:t>delete this section if applying for educator approvals only</w:t>
      </w:r>
      <w:r w:rsidR="00C56956">
        <w:rPr>
          <w:sz w:val="22"/>
          <w:szCs w:val="22"/>
        </w:rPr>
        <w:t xml:space="preserve"> – just </w:t>
      </w:r>
      <w:r w:rsidR="00786880" w:rsidRPr="002708CD">
        <w:rPr>
          <w:sz w:val="22"/>
          <w:szCs w:val="22"/>
        </w:rPr>
        <w:t>l</w:t>
      </w:r>
      <w:r w:rsidR="00F7086D" w:rsidRPr="002708CD">
        <w:rPr>
          <w:sz w:val="22"/>
          <w:szCs w:val="22"/>
        </w:rPr>
        <w:t>eave</w:t>
      </w:r>
      <w:r w:rsidR="00F7086D">
        <w:rPr>
          <w:sz w:val="22"/>
          <w:szCs w:val="22"/>
        </w:rPr>
        <w:t xml:space="preserve"> blank</w:t>
      </w:r>
      <w:r w:rsidR="00CD34AA">
        <w:rPr>
          <w:sz w:val="22"/>
          <w:szCs w:val="22"/>
        </w:rPr>
        <w:t>.</w:t>
      </w:r>
    </w:p>
    <w:p w14:paraId="4D2376AE" w14:textId="77777777" w:rsidR="00AF125E" w:rsidRPr="007B35AF" w:rsidRDefault="00AF125E">
      <w:pPr>
        <w:spacing w:after="0" w:line="240" w:lineRule="auto"/>
        <w:textboxTightWrap w:val="none"/>
        <w:rPr>
          <w:sz w:val="14"/>
          <w:szCs w:val="14"/>
        </w:rPr>
      </w:pPr>
    </w:p>
    <w:p w14:paraId="664AEE2C" w14:textId="77777777" w:rsidR="00F47054" w:rsidRPr="006D264F" w:rsidRDefault="00F47054" w:rsidP="00893B41">
      <w:pPr>
        <w:spacing w:after="0" w:line="240" w:lineRule="auto"/>
        <w:rPr>
          <w:sz w:val="10"/>
          <w:szCs w:val="10"/>
        </w:rPr>
      </w:pPr>
    </w:p>
    <w:tbl>
      <w:tblPr>
        <w:tblStyle w:val="TableGrid"/>
        <w:tblW w:w="15310" w:type="dxa"/>
        <w:tblInd w:w="-714" w:type="dxa"/>
        <w:tblBorders>
          <w:top w:val="single" w:sz="8" w:space="0" w:color="auto"/>
          <w:left w:val="single" w:sz="8" w:space="0" w:color="auto"/>
          <w:bottom w:val="single" w:sz="8" w:space="0" w:color="auto"/>
          <w:right w:val="single" w:sz="8" w:space="0" w:color="auto"/>
        </w:tblBorders>
        <w:tblLook w:val="04A0" w:firstRow="1" w:lastRow="0" w:firstColumn="1" w:lastColumn="0" w:noHBand="0" w:noVBand="1"/>
      </w:tblPr>
      <w:tblGrid>
        <w:gridCol w:w="2269"/>
        <w:gridCol w:w="3260"/>
        <w:gridCol w:w="3260"/>
        <w:gridCol w:w="3260"/>
        <w:gridCol w:w="3261"/>
      </w:tblGrid>
      <w:tr w:rsidR="00F47054" w14:paraId="6E6309D2" w14:textId="77777777" w:rsidTr="004F1A60">
        <w:trPr>
          <w:trHeight w:val="737"/>
        </w:trPr>
        <w:tc>
          <w:tcPr>
            <w:tcW w:w="2269" w:type="dxa"/>
            <w:tcBorders>
              <w:top w:val="single" w:sz="8" w:space="0" w:color="auto"/>
              <w:left w:val="single" w:sz="8" w:space="0" w:color="auto"/>
              <w:bottom w:val="single" w:sz="8" w:space="0" w:color="auto"/>
              <w:right w:val="single" w:sz="8" w:space="0" w:color="auto"/>
            </w:tcBorders>
            <w:shd w:val="clear" w:color="auto" w:fill="00A499" w:themeFill="accent5"/>
            <w:vAlign w:val="center"/>
          </w:tcPr>
          <w:p w14:paraId="3A0A8C1C" w14:textId="77777777" w:rsidR="00F47054" w:rsidRPr="00B10943" w:rsidRDefault="00F47054" w:rsidP="00F47054">
            <w:pPr>
              <w:spacing w:after="0" w:line="240" w:lineRule="auto"/>
              <w:rPr>
                <w:b/>
                <w:bCs/>
                <w:color w:val="FFFFFF" w:themeColor="text1"/>
              </w:rPr>
            </w:pPr>
          </w:p>
        </w:tc>
        <w:tc>
          <w:tcPr>
            <w:tcW w:w="3260" w:type="dxa"/>
            <w:tcBorders>
              <w:top w:val="single" w:sz="8" w:space="0" w:color="auto"/>
              <w:left w:val="single" w:sz="8" w:space="0" w:color="auto"/>
              <w:bottom w:val="single" w:sz="8" w:space="0" w:color="auto"/>
              <w:right w:val="single" w:sz="8" w:space="0" w:color="auto"/>
            </w:tcBorders>
            <w:shd w:val="clear" w:color="auto" w:fill="00A499" w:themeFill="accent5"/>
            <w:vAlign w:val="center"/>
          </w:tcPr>
          <w:p w14:paraId="41ADD953" w14:textId="098C38A5" w:rsidR="00F47054" w:rsidRPr="003A22C4" w:rsidRDefault="00F47054" w:rsidP="003E3AB6">
            <w:pPr>
              <w:spacing w:after="0" w:line="240" w:lineRule="auto"/>
              <w:jc w:val="center"/>
              <w:rPr>
                <w:b/>
                <w:bCs/>
                <w:color w:val="FFFFFF" w:themeColor="text1"/>
              </w:rPr>
            </w:pPr>
            <w:r w:rsidRPr="00B10943">
              <w:rPr>
                <w:b/>
                <w:bCs/>
                <w:color w:val="FFFFFF" w:themeColor="text1"/>
              </w:rPr>
              <w:t>Learning Environment 1</w:t>
            </w:r>
          </w:p>
        </w:tc>
        <w:tc>
          <w:tcPr>
            <w:tcW w:w="3260" w:type="dxa"/>
            <w:tcBorders>
              <w:top w:val="single" w:sz="8" w:space="0" w:color="auto"/>
              <w:left w:val="single" w:sz="8" w:space="0" w:color="auto"/>
              <w:bottom w:val="single" w:sz="8" w:space="0" w:color="auto"/>
              <w:right w:val="single" w:sz="8" w:space="0" w:color="auto"/>
            </w:tcBorders>
            <w:shd w:val="clear" w:color="auto" w:fill="00A499" w:themeFill="accent5"/>
            <w:vAlign w:val="center"/>
          </w:tcPr>
          <w:p w14:paraId="4577261C" w14:textId="6365DA3F" w:rsidR="00F47054" w:rsidRPr="003A22C4" w:rsidRDefault="00F47054" w:rsidP="003E3AB6">
            <w:pPr>
              <w:spacing w:after="0" w:line="240" w:lineRule="auto"/>
              <w:jc w:val="center"/>
              <w:rPr>
                <w:b/>
                <w:bCs/>
                <w:color w:val="FFFFFF" w:themeColor="text1"/>
              </w:rPr>
            </w:pPr>
            <w:r w:rsidRPr="00B10943">
              <w:rPr>
                <w:b/>
                <w:bCs/>
                <w:color w:val="FFFFFF" w:themeColor="text1"/>
              </w:rPr>
              <w:t>Learning Environment 2</w:t>
            </w:r>
          </w:p>
        </w:tc>
        <w:tc>
          <w:tcPr>
            <w:tcW w:w="3260" w:type="dxa"/>
            <w:tcBorders>
              <w:top w:val="single" w:sz="8" w:space="0" w:color="auto"/>
              <w:left w:val="single" w:sz="8" w:space="0" w:color="auto"/>
              <w:bottom w:val="single" w:sz="8" w:space="0" w:color="auto"/>
              <w:right w:val="single" w:sz="8" w:space="0" w:color="auto"/>
            </w:tcBorders>
            <w:shd w:val="clear" w:color="auto" w:fill="00A499" w:themeFill="accent5"/>
            <w:vAlign w:val="center"/>
          </w:tcPr>
          <w:p w14:paraId="06FDDBAA" w14:textId="55728797" w:rsidR="00F47054" w:rsidRPr="003A22C4" w:rsidRDefault="00F47054" w:rsidP="003E3AB6">
            <w:pPr>
              <w:spacing w:after="0" w:line="240" w:lineRule="auto"/>
              <w:jc w:val="center"/>
              <w:rPr>
                <w:b/>
                <w:bCs/>
                <w:color w:val="FFFFFF" w:themeColor="text1"/>
              </w:rPr>
            </w:pPr>
            <w:r w:rsidRPr="00B10943">
              <w:rPr>
                <w:b/>
                <w:bCs/>
                <w:color w:val="FFFFFF" w:themeColor="text1"/>
              </w:rPr>
              <w:t>Learning Environment 3</w:t>
            </w:r>
          </w:p>
        </w:tc>
        <w:tc>
          <w:tcPr>
            <w:tcW w:w="3261" w:type="dxa"/>
            <w:tcBorders>
              <w:top w:val="single" w:sz="8" w:space="0" w:color="auto"/>
              <w:left w:val="single" w:sz="8" w:space="0" w:color="auto"/>
              <w:bottom w:val="single" w:sz="8" w:space="0" w:color="auto"/>
              <w:right w:val="single" w:sz="8" w:space="0" w:color="auto"/>
            </w:tcBorders>
            <w:shd w:val="clear" w:color="auto" w:fill="00A499" w:themeFill="accent5"/>
            <w:vAlign w:val="center"/>
          </w:tcPr>
          <w:p w14:paraId="53E0B3EA" w14:textId="25C88A7E" w:rsidR="00F47054" w:rsidRPr="003A22C4" w:rsidRDefault="00F47054" w:rsidP="003E3AB6">
            <w:pPr>
              <w:spacing w:after="0" w:line="240" w:lineRule="auto"/>
              <w:jc w:val="center"/>
              <w:rPr>
                <w:b/>
                <w:bCs/>
                <w:color w:val="FFFFFF" w:themeColor="text1"/>
              </w:rPr>
            </w:pPr>
            <w:r w:rsidRPr="00B10943">
              <w:rPr>
                <w:b/>
                <w:bCs/>
                <w:color w:val="FFFFFF" w:themeColor="text1"/>
              </w:rPr>
              <w:t xml:space="preserve">Learning Environment </w:t>
            </w:r>
            <w:r>
              <w:rPr>
                <w:b/>
                <w:bCs/>
                <w:color w:val="FFFFFF" w:themeColor="text1"/>
              </w:rPr>
              <w:t>4</w:t>
            </w:r>
          </w:p>
        </w:tc>
      </w:tr>
      <w:tr w:rsidR="00BF55EC" w14:paraId="00448C74" w14:textId="55C16E14" w:rsidTr="00BF4519">
        <w:trPr>
          <w:trHeight w:val="454"/>
        </w:trPr>
        <w:tc>
          <w:tcPr>
            <w:tcW w:w="2269" w:type="dxa"/>
            <w:tcBorders>
              <w:top w:val="single" w:sz="8" w:space="0" w:color="auto"/>
              <w:left w:val="single" w:sz="8" w:space="0" w:color="auto"/>
              <w:bottom w:val="single" w:sz="4" w:space="0" w:color="auto"/>
              <w:right w:val="single" w:sz="8" w:space="0" w:color="auto"/>
            </w:tcBorders>
            <w:shd w:val="clear" w:color="auto" w:fill="00A499" w:themeFill="accent5"/>
            <w:vAlign w:val="center"/>
          </w:tcPr>
          <w:p w14:paraId="1C59760E" w14:textId="58CF3A51" w:rsidR="00BF55EC" w:rsidRPr="00B10943" w:rsidRDefault="00836AD4" w:rsidP="00850C9B">
            <w:pPr>
              <w:spacing w:after="0" w:line="240" w:lineRule="auto"/>
              <w:rPr>
                <w:b/>
                <w:bCs/>
                <w:color w:val="FFFFFF" w:themeColor="text1"/>
              </w:rPr>
            </w:pPr>
            <w:r w:rsidRPr="00B10943">
              <w:rPr>
                <w:b/>
                <w:bCs/>
                <w:color w:val="FFFFFF" w:themeColor="text1"/>
              </w:rPr>
              <w:t>Practice name</w:t>
            </w:r>
          </w:p>
        </w:tc>
        <w:sdt>
          <w:sdtPr>
            <w:rPr>
              <w:sz w:val="22"/>
              <w:szCs w:val="22"/>
            </w:rPr>
            <w:id w:val="92826496"/>
            <w:placeholder>
              <w:docPart w:val="DefaultPlaceholder_-1854013440"/>
            </w:placeholder>
            <w:showingPlcHdr/>
            <w:dataBinding w:prefixMappings="" w:xpath="/data[1]" w:storeItemID="{45F2B11A-2C48-44DB-AFF2-F043E8E51181}"/>
            <w:text/>
          </w:sdtPr>
          <w:sdtContent>
            <w:tc>
              <w:tcPr>
                <w:tcW w:w="3260" w:type="dxa"/>
                <w:tcBorders>
                  <w:top w:val="single" w:sz="8" w:space="0" w:color="auto"/>
                  <w:left w:val="single" w:sz="8" w:space="0" w:color="auto"/>
                  <w:bottom w:val="single" w:sz="4" w:space="0" w:color="auto"/>
                  <w:right w:val="single" w:sz="8" w:space="0" w:color="auto"/>
                </w:tcBorders>
                <w:vAlign w:val="center"/>
              </w:tcPr>
              <w:p w14:paraId="2F12C6A9" w14:textId="0850BA60" w:rsidR="00BF55EC" w:rsidRDefault="001574FB" w:rsidP="00B51309">
                <w:pPr>
                  <w:spacing w:after="0" w:line="240" w:lineRule="auto"/>
                  <w:textboxTightWrap w:val="none"/>
                  <w:rPr>
                    <w:sz w:val="22"/>
                    <w:szCs w:val="22"/>
                  </w:rPr>
                </w:pPr>
                <w:r w:rsidRPr="00267B89">
                  <w:rPr>
                    <w:rStyle w:val="PlaceholderText"/>
                  </w:rPr>
                  <w:t>Click or tap here to enter text.</w:t>
                </w:r>
              </w:p>
            </w:tc>
          </w:sdtContent>
        </w:sdt>
        <w:sdt>
          <w:sdtPr>
            <w:rPr>
              <w:sz w:val="22"/>
              <w:szCs w:val="22"/>
            </w:rPr>
            <w:id w:val="1536685064"/>
            <w:placeholder>
              <w:docPart w:val="DefaultPlaceholder_-1854013440"/>
            </w:placeholder>
            <w:showingPlcHdr/>
            <w:dataBinding w:prefixMappings="" w:xpath="/data[1]" w:storeItemID="{B2C8993D-7298-4096-82AD-5CB4B65DAC87}"/>
            <w:text/>
          </w:sdtPr>
          <w:sdtContent>
            <w:tc>
              <w:tcPr>
                <w:tcW w:w="3260" w:type="dxa"/>
                <w:tcBorders>
                  <w:top w:val="single" w:sz="8" w:space="0" w:color="auto"/>
                  <w:left w:val="single" w:sz="8" w:space="0" w:color="auto"/>
                  <w:bottom w:val="single" w:sz="4" w:space="0" w:color="auto"/>
                  <w:right w:val="single" w:sz="8" w:space="0" w:color="auto"/>
                </w:tcBorders>
                <w:vAlign w:val="center"/>
              </w:tcPr>
              <w:p w14:paraId="7E5C177C" w14:textId="173F7A41" w:rsidR="00BF55EC" w:rsidRDefault="001574FB" w:rsidP="00B51309">
                <w:pPr>
                  <w:spacing w:after="0" w:line="240" w:lineRule="auto"/>
                  <w:textboxTightWrap w:val="none"/>
                  <w:rPr>
                    <w:sz w:val="22"/>
                    <w:szCs w:val="22"/>
                  </w:rPr>
                </w:pPr>
                <w:r w:rsidRPr="00267B89">
                  <w:rPr>
                    <w:rStyle w:val="PlaceholderText"/>
                  </w:rPr>
                  <w:t>Click or tap here to enter text.</w:t>
                </w:r>
              </w:p>
            </w:tc>
          </w:sdtContent>
        </w:sdt>
        <w:sdt>
          <w:sdtPr>
            <w:rPr>
              <w:sz w:val="22"/>
              <w:szCs w:val="22"/>
            </w:rPr>
            <w:id w:val="1448043713"/>
            <w:placeholder>
              <w:docPart w:val="DefaultPlaceholder_-1854013440"/>
            </w:placeholder>
            <w:showingPlcHdr/>
            <w:dataBinding w:prefixMappings="" w:xpath="/MyText[1]" w:storeItemID="{A71AD2CE-6F49-43AB-BC56-B6B7497FD7B0}"/>
            <w:text/>
          </w:sdtPr>
          <w:sdtContent>
            <w:tc>
              <w:tcPr>
                <w:tcW w:w="3260" w:type="dxa"/>
                <w:tcBorders>
                  <w:top w:val="single" w:sz="8" w:space="0" w:color="auto"/>
                  <w:left w:val="single" w:sz="8" w:space="0" w:color="auto"/>
                  <w:bottom w:val="single" w:sz="4" w:space="0" w:color="auto"/>
                  <w:right w:val="single" w:sz="8" w:space="0" w:color="auto"/>
                </w:tcBorders>
                <w:vAlign w:val="center"/>
              </w:tcPr>
              <w:p w14:paraId="2DFDE4F0" w14:textId="05F508D4" w:rsidR="00BF55EC" w:rsidRDefault="001574FB" w:rsidP="00B51309">
                <w:pPr>
                  <w:spacing w:after="0" w:line="240" w:lineRule="auto"/>
                  <w:textboxTightWrap w:val="none"/>
                  <w:rPr>
                    <w:sz w:val="22"/>
                    <w:szCs w:val="22"/>
                  </w:rPr>
                </w:pPr>
                <w:r w:rsidRPr="00267B89">
                  <w:rPr>
                    <w:rStyle w:val="PlaceholderText"/>
                  </w:rPr>
                  <w:t>Click or tap here to enter text.</w:t>
                </w:r>
              </w:p>
            </w:tc>
          </w:sdtContent>
        </w:sdt>
        <w:sdt>
          <w:sdtPr>
            <w:rPr>
              <w:sz w:val="22"/>
              <w:szCs w:val="22"/>
            </w:rPr>
            <w:id w:val="-1196848724"/>
            <w:placeholder>
              <w:docPart w:val="DefaultPlaceholder_-1854013440"/>
            </w:placeholder>
            <w:showingPlcHdr/>
            <w:dataBinding w:prefixMappings="" w:xpath="/MyText[1]" w:storeItemID="{5EC529F3-7F69-454E-9E47-72D8B1A9AC11}"/>
            <w:text/>
          </w:sdtPr>
          <w:sdtContent>
            <w:tc>
              <w:tcPr>
                <w:tcW w:w="3261" w:type="dxa"/>
                <w:tcBorders>
                  <w:top w:val="single" w:sz="8" w:space="0" w:color="auto"/>
                  <w:left w:val="single" w:sz="8" w:space="0" w:color="auto"/>
                  <w:bottom w:val="single" w:sz="4" w:space="0" w:color="auto"/>
                  <w:right w:val="single" w:sz="8" w:space="0" w:color="auto"/>
                </w:tcBorders>
                <w:vAlign w:val="center"/>
              </w:tcPr>
              <w:p w14:paraId="78A8E355" w14:textId="6D99C278" w:rsidR="00BF55EC" w:rsidRDefault="001574FB" w:rsidP="00B51309">
                <w:pPr>
                  <w:spacing w:after="0" w:line="240" w:lineRule="auto"/>
                  <w:textboxTightWrap w:val="none"/>
                  <w:rPr>
                    <w:sz w:val="22"/>
                    <w:szCs w:val="22"/>
                  </w:rPr>
                </w:pPr>
                <w:r w:rsidRPr="00267B89">
                  <w:rPr>
                    <w:rStyle w:val="PlaceholderText"/>
                  </w:rPr>
                  <w:t>Click or tap here to enter text.</w:t>
                </w:r>
              </w:p>
            </w:tc>
          </w:sdtContent>
        </w:sdt>
      </w:tr>
      <w:tr w:rsidR="00B51309" w14:paraId="0F7A6B60" w14:textId="0503F5E1" w:rsidTr="00B5433E">
        <w:trPr>
          <w:trHeight w:val="737"/>
        </w:trPr>
        <w:tc>
          <w:tcPr>
            <w:tcW w:w="2269" w:type="dxa"/>
            <w:tcBorders>
              <w:top w:val="single" w:sz="4" w:space="0" w:color="auto"/>
              <w:left w:val="single" w:sz="8" w:space="0" w:color="auto"/>
              <w:bottom w:val="single" w:sz="4" w:space="0" w:color="auto"/>
              <w:right w:val="single" w:sz="8" w:space="0" w:color="auto"/>
            </w:tcBorders>
            <w:shd w:val="clear" w:color="auto" w:fill="00A499" w:themeFill="accent5"/>
            <w:vAlign w:val="center"/>
          </w:tcPr>
          <w:p w14:paraId="45C0C424" w14:textId="67374AFD" w:rsidR="00B51309" w:rsidRPr="00B10943" w:rsidRDefault="00B51309" w:rsidP="00850C9B">
            <w:pPr>
              <w:spacing w:after="0" w:line="240" w:lineRule="auto"/>
              <w:rPr>
                <w:b/>
                <w:bCs/>
                <w:color w:val="FFFFFF" w:themeColor="text1"/>
              </w:rPr>
            </w:pPr>
            <w:r w:rsidRPr="00B10943">
              <w:rPr>
                <w:b/>
                <w:bCs/>
                <w:color w:val="FFFFFF" w:themeColor="text1"/>
              </w:rPr>
              <w:t>Full address</w:t>
            </w:r>
          </w:p>
        </w:tc>
        <w:tc>
          <w:tcPr>
            <w:tcW w:w="3260" w:type="dxa"/>
            <w:tcBorders>
              <w:top w:val="single" w:sz="4" w:space="0" w:color="auto"/>
              <w:left w:val="single" w:sz="8" w:space="0" w:color="auto"/>
              <w:bottom w:val="single" w:sz="4" w:space="0" w:color="auto"/>
              <w:right w:val="single" w:sz="8" w:space="0" w:color="auto"/>
            </w:tcBorders>
            <w:vAlign w:val="center"/>
          </w:tcPr>
          <w:p w14:paraId="344311B0" w14:textId="77777777" w:rsidR="00B51309" w:rsidRDefault="00B51309" w:rsidP="00B51309">
            <w:pPr>
              <w:spacing w:after="0" w:line="240" w:lineRule="auto"/>
              <w:textboxTightWrap w:val="none"/>
              <w:rPr>
                <w:sz w:val="22"/>
                <w:szCs w:val="22"/>
              </w:rPr>
            </w:pPr>
          </w:p>
          <w:p w14:paraId="04A8A265" w14:textId="77777777" w:rsidR="00B85CAF" w:rsidRDefault="00B85CAF" w:rsidP="00B51309">
            <w:pPr>
              <w:spacing w:after="0" w:line="240" w:lineRule="auto"/>
              <w:textboxTightWrap w:val="none"/>
              <w:rPr>
                <w:sz w:val="22"/>
                <w:szCs w:val="22"/>
              </w:rPr>
            </w:pPr>
          </w:p>
          <w:p w14:paraId="19D5EBBD" w14:textId="77777777" w:rsidR="00B85CAF" w:rsidRDefault="00B85CAF" w:rsidP="00B51309">
            <w:pPr>
              <w:spacing w:after="0" w:line="240" w:lineRule="auto"/>
              <w:textboxTightWrap w:val="none"/>
              <w:rPr>
                <w:sz w:val="22"/>
                <w:szCs w:val="22"/>
              </w:rPr>
            </w:pPr>
          </w:p>
          <w:p w14:paraId="0F31705F" w14:textId="77777777" w:rsidR="00B85CAF" w:rsidRDefault="00B85CAF"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76B0B770"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747A361A" w14:textId="77777777" w:rsidR="00B51309" w:rsidRDefault="00B51309" w:rsidP="00B51309">
            <w:pPr>
              <w:spacing w:after="0" w:line="240" w:lineRule="auto"/>
              <w:textboxTightWrap w:val="none"/>
              <w:rPr>
                <w:sz w:val="22"/>
                <w:szCs w:val="22"/>
              </w:rPr>
            </w:pPr>
          </w:p>
        </w:tc>
        <w:tc>
          <w:tcPr>
            <w:tcW w:w="3261" w:type="dxa"/>
            <w:tcBorders>
              <w:top w:val="single" w:sz="4" w:space="0" w:color="auto"/>
              <w:left w:val="single" w:sz="8" w:space="0" w:color="auto"/>
              <w:bottom w:val="single" w:sz="4" w:space="0" w:color="auto"/>
              <w:right w:val="single" w:sz="8" w:space="0" w:color="auto"/>
            </w:tcBorders>
            <w:vAlign w:val="center"/>
          </w:tcPr>
          <w:p w14:paraId="03FC7D60" w14:textId="77777777" w:rsidR="00B51309" w:rsidRDefault="00B51309" w:rsidP="00B51309">
            <w:pPr>
              <w:spacing w:after="0" w:line="240" w:lineRule="auto"/>
              <w:textboxTightWrap w:val="none"/>
              <w:rPr>
                <w:sz w:val="22"/>
                <w:szCs w:val="22"/>
              </w:rPr>
            </w:pPr>
          </w:p>
        </w:tc>
      </w:tr>
      <w:tr w:rsidR="00B51309" w14:paraId="307DE75E" w14:textId="573F0F1B" w:rsidTr="00B5433E">
        <w:trPr>
          <w:trHeight w:val="454"/>
        </w:trPr>
        <w:tc>
          <w:tcPr>
            <w:tcW w:w="2269" w:type="dxa"/>
            <w:tcBorders>
              <w:top w:val="single" w:sz="4" w:space="0" w:color="auto"/>
              <w:left w:val="single" w:sz="8" w:space="0" w:color="auto"/>
              <w:bottom w:val="single" w:sz="4" w:space="0" w:color="auto"/>
              <w:right w:val="single" w:sz="8" w:space="0" w:color="auto"/>
            </w:tcBorders>
            <w:shd w:val="clear" w:color="auto" w:fill="00A499" w:themeFill="accent5"/>
            <w:vAlign w:val="center"/>
          </w:tcPr>
          <w:p w14:paraId="6675F2F3" w14:textId="2DE9F41F" w:rsidR="00B51309" w:rsidRPr="00B10943" w:rsidRDefault="00893CC1" w:rsidP="00850C9B">
            <w:pPr>
              <w:spacing w:after="0" w:line="240" w:lineRule="auto"/>
              <w:rPr>
                <w:b/>
                <w:bCs/>
                <w:color w:val="FFFFFF" w:themeColor="text1"/>
              </w:rPr>
            </w:pPr>
            <w:r>
              <w:rPr>
                <w:b/>
                <w:bCs/>
                <w:color w:val="FFFFFF" w:themeColor="text1"/>
              </w:rPr>
              <w:t>PCN</w:t>
            </w:r>
          </w:p>
        </w:tc>
        <w:tc>
          <w:tcPr>
            <w:tcW w:w="3260" w:type="dxa"/>
            <w:tcBorders>
              <w:top w:val="single" w:sz="4" w:space="0" w:color="auto"/>
              <w:left w:val="single" w:sz="8" w:space="0" w:color="auto"/>
              <w:bottom w:val="single" w:sz="4" w:space="0" w:color="auto"/>
              <w:right w:val="single" w:sz="8" w:space="0" w:color="auto"/>
            </w:tcBorders>
            <w:vAlign w:val="center"/>
          </w:tcPr>
          <w:p w14:paraId="55F65381"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65EE6609"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05CD4FE0" w14:textId="77777777" w:rsidR="00B51309" w:rsidRDefault="00B51309" w:rsidP="00B51309">
            <w:pPr>
              <w:spacing w:after="0" w:line="240" w:lineRule="auto"/>
              <w:textboxTightWrap w:val="none"/>
              <w:rPr>
                <w:sz w:val="22"/>
                <w:szCs w:val="22"/>
              </w:rPr>
            </w:pPr>
          </w:p>
        </w:tc>
        <w:tc>
          <w:tcPr>
            <w:tcW w:w="3261" w:type="dxa"/>
            <w:tcBorders>
              <w:top w:val="single" w:sz="4" w:space="0" w:color="auto"/>
              <w:left w:val="single" w:sz="8" w:space="0" w:color="auto"/>
              <w:bottom w:val="single" w:sz="4" w:space="0" w:color="auto"/>
              <w:right w:val="single" w:sz="8" w:space="0" w:color="auto"/>
            </w:tcBorders>
            <w:vAlign w:val="center"/>
          </w:tcPr>
          <w:p w14:paraId="2933701A" w14:textId="77777777" w:rsidR="00B51309" w:rsidRDefault="00B51309" w:rsidP="00B51309">
            <w:pPr>
              <w:spacing w:after="0" w:line="240" w:lineRule="auto"/>
              <w:textboxTightWrap w:val="none"/>
              <w:rPr>
                <w:sz w:val="22"/>
                <w:szCs w:val="22"/>
              </w:rPr>
            </w:pPr>
          </w:p>
        </w:tc>
      </w:tr>
      <w:tr w:rsidR="002930F6" w14:paraId="45B721A8" w14:textId="77777777" w:rsidTr="00B5433E">
        <w:trPr>
          <w:trHeight w:val="737"/>
        </w:trPr>
        <w:tc>
          <w:tcPr>
            <w:tcW w:w="2269" w:type="dxa"/>
            <w:tcBorders>
              <w:top w:val="single" w:sz="4" w:space="0" w:color="auto"/>
              <w:left w:val="single" w:sz="8" w:space="0" w:color="auto"/>
              <w:bottom w:val="single" w:sz="4" w:space="0" w:color="auto"/>
              <w:right w:val="single" w:sz="8" w:space="0" w:color="auto"/>
            </w:tcBorders>
            <w:shd w:val="clear" w:color="auto" w:fill="00A499" w:themeFill="accent5"/>
            <w:vAlign w:val="center"/>
          </w:tcPr>
          <w:p w14:paraId="56D94761" w14:textId="14199A74" w:rsidR="002930F6" w:rsidRPr="00B10943" w:rsidRDefault="002930F6" w:rsidP="002930F6">
            <w:pPr>
              <w:spacing w:after="0" w:line="240" w:lineRule="auto"/>
              <w:rPr>
                <w:b/>
                <w:bCs/>
                <w:color w:val="FFFFFF" w:themeColor="text1"/>
              </w:rPr>
            </w:pPr>
            <w:r>
              <w:rPr>
                <w:b/>
                <w:bCs/>
                <w:color w:val="FFFFFF" w:themeColor="text1"/>
              </w:rPr>
              <w:t>Is the PCN * seeking approval</w:t>
            </w:r>
          </w:p>
        </w:tc>
        <w:tc>
          <w:tcPr>
            <w:tcW w:w="3260" w:type="dxa"/>
            <w:tcBorders>
              <w:top w:val="single" w:sz="4" w:space="0" w:color="auto"/>
              <w:left w:val="single" w:sz="8" w:space="0" w:color="auto"/>
              <w:bottom w:val="single" w:sz="4" w:space="0" w:color="auto"/>
              <w:right w:val="single" w:sz="8" w:space="0" w:color="auto"/>
            </w:tcBorders>
            <w:vAlign w:val="center"/>
          </w:tcPr>
          <w:p w14:paraId="00B33AAA" w14:textId="4FF7246B" w:rsidR="00B52E17" w:rsidRPr="00B52E17" w:rsidRDefault="00B52E17" w:rsidP="002930F6">
            <w:pPr>
              <w:spacing w:after="0" w:line="240" w:lineRule="auto"/>
              <w:textboxTightWrap w:val="none"/>
              <w:rPr>
                <w:i/>
                <w:iCs/>
                <w:sz w:val="22"/>
                <w:szCs w:val="22"/>
              </w:rPr>
            </w:pPr>
            <w:r>
              <w:rPr>
                <w:i/>
                <w:iCs/>
                <w:sz w:val="22"/>
                <w:szCs w:val="22"/>
              </w:rPr>
              <w:t>(please delete as appropriate)</w:t>
            </w:r>
          </w:p>
          <w:p w14:paraId="4A978C6B" w14:textId="77777777" w:rsidR="00B52E17" w:rsidRPr="00B52E17" w:rsidRDefault="00B52E17" w:rsidP="002930F6">
            <w:pPr>
              <w:spacing w:after="0" w:line="240" w:lineRule="auto"/>
              <w:textboxTightWrap w:val="none"/>
              <w:rPr>
                <w:sz w:val="10"/>
                <w:szCs w:val="10"/>
              </w:rPr>
            </w:pPr>
          </w:p>
          <w:p w14:paraId="68942E00" w14:textId="753342D3" w:rsidR="002930F6" w:rsidRDefault="002930F6" w:rsidP="002930F6">
            <w:pPr>
              <w:spacing w:after="0" w:line="240" w:lineRule="auto"/>
              <w:textboxTightWrap w:val="none"/>
              <w:rPr>
                <w:sz w:val="22"/>
                <w:szCs w:val="22"/>
              </w:rPr>
            </w:pPr>
            <w:r>
              <w:rPr>
                <w:sz w:val="22"/>
                <w:szCs w:val="22"/>
              </w:rPr>
              <w:t>Yes / No / Already approved</w:t>
            </w:r>
          </w:p>
        </w:tc>
        <w:tc>
          <w:tcPr>
            <w:tcW w:w="3260" w:type="dxa"/>
            <w:tcBorders>
              <w:top w:val="single" w:sz="4" w:space="0" w:color="auto"/>
              <w:left w:val="single" w:sz="8" w:space="0" w:color="auto"/>
              <w:bottom w:val="single" w:sz="4" w:space="0" w:color="auto"/>
              <w:right w:val="single" w:sz="8" w:space="0" w:color="auto"/>
            </w:tcBorders>
            <w:vAlign w:val="center"/>
          </w:tcPr>
          <w:p w14:paraId="1E089475" w14:textId="77777777" w:rsidR="00B52E17" w:rsidRPr="00B52E17" w:rsidRDefault="00B52E17" w:rsidP="00B52E17">
            <w:pPr>
              <w:spacing w:after="0" w:line="240" w:lineRule="auto"/>
              <w:textboxTightWrap w:val="none"/>
              <w:rPr>
                <w:i/>
                <w:iCs/>
                <w:sz w:val="22"/>
                <w:szCs w:val="22"/>
              </w:rPr>
            </w:pPr>
            <w:r>
              <w:rPr>
                <w:i/>
                <w:iCs/>
                <w:sz w:val="22"/>
                <w:szCs w:val="22"/>
              </w:rPr>
              <w:t>(please delete as appropriate)</w:t>
            </w:r>
          </w:p>
          <w:p w14:paraId="237475D9" w14:textId="77777777" w:rsidR="00B52E17" w:rsidRPr="00B52E17" w:rsidRDefault="00B52E17" w:rsidP="002930F6">
            <w:pPr>
              <w:spacing w:after="0" w:line="240" w:lineRule="auto"/>
              <w:textboxTightWrap w:val="none"/>
              <w:rPr>
                <w:sz w:val="10"/>
                <w:szCs w:val="10"/>
              </w:rPr>
            </w:pPr>
          </w:p>
          <w:p w14:paraId="17B5A712" w14:textId="32F2B0C6" w:rsidR="002930F6" w:rsidRDefault="002930F6" w:rsidP="002930F6">
            <w:pPr>
              <w:spacing w:after="0" w:line="240" w:lineRule="auto"/>
              <w:textboxTightWrap w:val="none"/>
              <w:rPr>
                <w:sz w:val="22"/>
                <w:szCs w:val="22"/>
              </w:rPr>
            </w:pPr>
            <w:r w:rsidRPr="007111CC">
              <w:rPr>
                <w:sz w:val="22"/>
                <w:szCs w:val="22"/>
              </w:rPr>
              <w:t>Yes / No / Already approved</w:t>
            </w:r>
          </w:p>
        </w:tc>
        <w:tc>
          <w:tcPr>
            <w:tcW w:w="3260" w:type="dxa"/>
            <w:tcBorders>
              <w:top w:val="single" w:sz="4" w:space="0" w:color="auto"/>
              <w:left w:val="single" w:sz="8" w:space="0" w:color="auto"/>
              <w:bottom w:val="single" w:sz="4" w:space="0" w:color="auto"/>
              <w:right w:val="single" w:sz="8" w:space="0" w:color="auto"/>
            </w:tcBorders>
            <w:vAlign w:val="center"/>
          </w:tcPr>
          <w:p w14:paraId="7AE0B533" w14:textId="77777777" w:rsidR="00B52E17" w:rsidRPr="00B52E17" w:rsidRDefault="00B52E17" w:rsidP="00B52E17">
            <w:pPr>
              <w:spacing w:after="0" w:line="240" w:lineRule="auto"/>
              <w:textboxTightWrap w:val="none"/>
              <w:rPr>
                <w:i/>
                <w:iCs/>
                <w:sz w:val="22"/>
                <w:szCs w:val="22"/>
              </w:rPr>
            </w:pPr>
            <w:r>
              <w:rPr>
                <w:i/>
                <w:iCs/>
                <w:sz w:val="22"/>
                <w:szCs w:val="22"/>
              </w:rPr>
              <w:t>(please delete as appropriate)</w:t>
            </w:r>
          </w:p>
          <w:p w14:paraId="4C78DF71" w14:textId="77777777" w:rsidR="00B52E17" w:rsidRPr="00B52E17" w:rsidRDefault="00B52E17" w:rsidP="002930F6">
            <w:pPr>
              <w:spacing w:after="0" w:line="240" w:lineRule="auto"/>
              <w:textboxTightWrap w:val="none"/>
              <w:rPr>
                <w:sz w:val="10"/>
                <w:szCs w:val="10"/>
              </w:rPr>
            </w:pPr>
          </w:p>
          <w:p w14:paraId="2ED714B0" w14:textId="45D9B81C" w:rsidR="002930F6" w:rsidRDefault="002930F6" w:rsidP="002930F6">
            <w:pPr>
              <w:spacing w:after="0" w:line="240" w:lineRule="auto"/>
              <w:textboxTightWrap w:val="none"/>
              <w:rPr>
                <w:sz w:val="22"/>
                <w:szCs w:val="22"/>
              </w:rPr>
            </w:pPr>
            <w:r w:rsidRPr="007111CC">
              <w:rPr>
                <w:sz w:val="22"/>
                <w:szCs w:val="22"/>
              </w:rPr>
              <w:t>Yes / No / Already approved</w:t>
            </w:r>
          </w:p>
        </w:tc>
        <w:tc>
          <w:tcPr>
            <w:tcW w:w="3261" w:type="dxa"/>
            <w:tcBorders>
              <w:top w:val="single" w:sz="4" w:space="0" w:color="auto"/>
              <w:left w:val="single" w:sz="8" w:space="0" w:color="auto"/>
              <w:bottom w:val="single" w:sz="4" w:space="0" w:color="auto"/>
              <w:right w:val="single" w:sz="8" w:space="0" w:color="auto"/>
            </w:tcBorders>
            <w:vAlign w:val="center"/>
          </w:tcPr>
          <w:p w14:paraId="140C700A" w14:textId="77777777" w:rsidR="00B52E17" w:rsidRPr="00B52E17" w:rsidRDefault="00B52E17" w:rsidP="00B52E17">
            <w:pPr>
              <w:spacing w:after="0" w:line="240" w:lineRule="auto"/>
              <w:textboxTightWrap w:val="none"/>
              <w:rPr>
                <w:i/>
                <w:iCs/>
                <w:sz w:val="22"/>
                <w:szCs w:val="22"/>
              </w:rPr>
            </w:pPr>
            <w:r>
              <w:rPr>
                <w:i/>
                <w:iCs/>
                <w:sz w:val="22"/>
                <w:szCs w:val="22"/>
              </w:rPr>
              <w:t>(please delete as appropriate)</w:t>
            </w:r>
          </w:p>
          <w:p w14:paraId="078B8EE7" w14:textId="77777777" w:rsidR="00B52E17" w:rsidRPr="00B52E17" w:rsidRDefault="00B52E17" w:rsidP="002930F6">
            <w:pPr>
              <w:spacing w:after="0" w:line="240" w:lineRule="auto"/>
              <w:textboxTightWrap w:val="none"/>
              <w:rPr>
                <w:sz w:val="10"/>
                <w:szCs w:val="10"/>
              </w:rPr>
            </w:pPr>
          </w:p>
          <w:p w14:paraId="0C4171CB" w14:textId="5420C0A6" w:rsidR="002930F6" w:rsidRDefault="002930F6" w:rsidP="002930F6">
            <w:pPr>
              <w:spacing w:after="0" w:line="240" w:lineRule="auto"/>
              <w:textboxTightWrap w:val="none"/>
              <w:rPr>
                <w:sz w:val="22"/>
                <w:szCs w:val="22"/>
              </w:rPr>
            </w:pPr>
            <w:r w:rsidRPr="007111CC">
              <w:rPr>
                <w:sz w:val="22"/>
                <w:szCs w:val="22"/>
              </w:rPr>
              <w:t>Yes / No / Already approved</w:t>
            </w:r>
          </w:p>
        </w:tc>
      </w:tr>
      <w:tr w:rsidR="001F3E7C" w14:paraId="2532ADEC" w14:textId="77777777" w:rsidTr="00B5433E">
        <w:trPr>
          <w:trHeight w:val="454"/>
        </w:trPr>
        <w:tc>
          <w:tcPr>
            <w:tcW w:w="2269" w:type="dxa"/>
            <w:tcBorders>
              <w:top w:val="single" w:sz="4" w:space="0" w:color="auto"/>
              <w:left w:val="single" w:sz="8" w:space="0" w:color="auto"/>
              <w:bottom w:val="single" w:sz="4" w:space="0" w:color="auto"/>
              <w:right w:val="single" w:sz="8" w:space="0" w:color="auto"/>
            </w:tcBorders>
            <w:shd w:val="clear" w:color="auto" w:fill="00A499" w:themeFill="accent5"/>
            <w:vAlign w:val="center"/>
          </w:tcPr>
          <w:p w14:paraId="48ED9DB7" w14:textId="6E48838B" w:rsidR="001F3E7C" w:rsidRPr="00B10943" w:rsidRDefault="001F3E7C" w:rsidP="00850C9B">
            <w:pPr>
              <w:spacing w:after="0" w:line="240" w:lineRule="auto"/>
              <w:rPr>
                <w:b/>
                <w:bCs/>
                <w:color w:val="FFFFFF" w:themeColor="text1"/>
              </w:rPr>
            </w:pPr>
            <w:r w:rsidRPr="00B10943">
              <w:rPr>
                <w:b/>
                <w:bCs/>
                <w:color w:val="FFFFFF" w:themeColor="text1"/>
              </w:rPr>
              <w:t>ODS code</w:t>
            </w:r>
          </w:p>
        </w:tc>
        <w:tc>
          <w:tcPr>
            <w:tcW w:w="3260" w:type="dxa"/>
            <w:tcBorders>
              <w:top w:val="single" w:sz="4" w:space="0" w:color="auto"/>
              <w:left w:val="single" w:sz="8" w:space="0" w:color="auto"/>
              <w:bottom w:val="single" w:sz="4" w:space="0" w:color="auto"/>
              <w:right w:val="single" w:sz="8" w:space="0" w:color="auto"/>
            </w:tcBorders>
            <w:vAlign w:val="center"/>
          </w:tcPr>
          <w:p w14:paraId="5EC85E9A" w14:textId="77777777" w:rsidR="001F3E7C" w:rsidRDefault="001F3E7C"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47E23414" w14:textId="77777777" w:rsidR="001F3E7C" w:rsidRDefault="001F3E7C"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4BF4BFF4" w14:textId="77777777" w:rsidR="001F3E7C" w:rsidRDefault="001F3E7C" w:rsidP="00B51309">
            <w:pPr>
              <w:spacing w:after="0" w:line="240" w:lineRule="auto"/>
              <w:textboxTightWrap w:val="none"/>
              <w:rPr>
                <w:sz w:val="22"/>
                <w:szCs w:val="22"/>
              </w:rPr>
            </w:pPr>
          </w:p>
        </w:tc>
        <w:tc>
          <w:tcPr>
            <w:tcW w:w="3261" w:type="dxa"/>
            <w:tcBorders>
              <w:top w:val="single" w:sz="4" w:space="0" w:color="auto"/>
              <w:left w:val="single" w:sz="8" w:space="0" w:color="auto"/>
              <w:bottom w:val="single" w:sz="4" w:space="0" w:color="auto"/>
              <w:right w:val="single" w:sz="8" w:space="0" w:color="auto"/>
            </w:tcBorders>
            <w:vAlign w:val="center"/>
          </w:tcPr>
          <w:p w14:paraId="0774C192" w14:textId="77777777" w:rsidR="001F3E7C" w:rsidRDefault="001F3E7C" w:rsidP="00B51309">
            <w:pPr>
              <w:spacing w:after="0" w:line="240" w:lineRule="auto"/>
              <w:textboxTightWrap w:val="none"/>
              <w:rPr>
                <w:sz w:val="22"/>
                <w:szCs w:val="22"/>
              </w:rPr>
            </w:pPr>
          </w:p>
        </w:tc>
      </w:tr>
      <w:tr w:rsidR="00B51309" w14:paraId="5C490268" w14:textId="228FB64F" w:rsidTr="00B5433E">
        <w:trPr>
          <w:trHeight w:val="737"/>
        </w:trPr>
        <w:tc>
          <w:tcPr>
            <w:tcW w:w="2269" w:type="dxa"/>
            <w:tcBorders>
              <w:top w:val="single" w:sz="4" w:space="0" w:color="auto"/>
              <w:left w:val="single" w:sz="8" w:space="0" w:color="auto"/>
              <w:bottom w:val="single" w:sz="4" w:space="0" w:color="auto"/>
              <w:right w:val="single" w:sz="8" w:space="0" w:color="auto"/>
            </w:tcBorders>
            <w:shd w:val="clear" w:color="auto" w:fill="00A499" w:themeFill="accent5"/>
            <w:vAlign w:val="center"/>
          </w:tcPr>
          <w:p w14:paraId="54DD63CF" w14:textId="77777777" w:rsidR="00B51309" w:rsidRDefault="00B51309" w:rsidP="00850C9B">
            <w:pPr>
              <w:spacing w:after="0" w:line="240" w:lineRule="auto"/>
              <w:rPr>
                <w:b/>
                <w:bCs/>
                <w:color w:val="FFFFFF" w:themeColor="text1"/>
              </w:rPr>
            </w:pPr>
            <w:r w:rsidRPr="00B10943">
              <w:rPr>
                <w:b/>
                <w:bCs/>
                <w:color w:val="FFFFFF" w:themeColor="text1"/>
              </w:rPr>
              <w:t xml:space="preserve">Practice Manager </w:t>
            </w:r>
          </w:p>
          <w:p w14:paraId="6921D451" w14:textId="61F37BB3" w:rsidR="00B51309" w:rsidRPr="00B10943" w:rsidRDefault="00B51309" w:rsidP="00850C9B">
            <w:pPr>
              <w:spacing w:after="0" w:line="240" w:lineRule="auto"/>
              <w:rPr>
                <w:b/>
                <w:bCs/>
                <w:color w:val="FFFFFF" w:themeColor="text1"/>
              </w:rPr>
            </w:pPr>
            <w:r w:rsidRPr="00B10943">
              <w:rPr>
                <w:b/>
                <w:bCs/>
                <w:color w:val="FFFFFF" w:themeColor="text1"/>
              </w:rPr>
              <w:t>name</w:t>
            </w:r>
          </w:p>
        </w:tc>
        <w:tc>
          <w:tcPr>
            <w:tcW w:w="3260" w:type="dxa"/>
            <w:tcBorders>
              <w:top w:val="single" w:sz="4" w:space="0" w:color="auto"/>
              <w:left w:val="single" w:sz="8" w:space="0" w:color="auto"/>
              <w:bottom w:val="single" w:sz="4" w:space="0" w:color="auto"/>
              <w:right w:val="single" w:sz="8" w:space="0" w:color="auto"/>
            </w:tcBorders>
            <w:vAlign w:val="center"/>
          </w:tcPr>
          <w:p w14:paraId="51DB1917"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5D5E763F"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0BEB4880" w14:textId="77777777" w:rsidR="00B51309" w:rsidRDefault="00B51309" w:rsidP="00B51309">
            <w:pPr>
              <w:spacing w:after="0" w:line="240" w:lineRule="auto"/>
              <w:textboxTightWrap w:val="none"/>
              <w:rPr>
                <w:sz w:val="22"/>
                <w:szCs w:val="22"/>
              </w:rPr>
            </w:pPr>
          </w:p>
        </w:tc>
        <w:tc>
          <w:tcPr>
            <w:tcW w:w="3261" w:type="dxa"/>
            <w:tcBorders>
              <w:top w:val="single" w:sz="4" w:space="0" w:color="auto"/>
              <w:left w:val="single" w:sz="8" w:space="0" w:color="auto"/>
              <w:bottom w:val="single" w:sz="4" w:space="0" w:color="auto"/>
              <w:right w:val="single" w:sz="8" w:space="0" w:color="auto"/>
            </w:tcBorders>
            <w:vAlign w:val="center"/>
          </w:tcPr>
          <w:p w14:paraId="7E51CAB7" w14:textId="77777777" w:rsidR="00B51309" w:rsidRDefault="00B51309" w:rsidP="00B51309">
            <w:pPr>
              <w:spacing w:after="0" w:line="240" w:lineRule="auto"/>
              <w:textboxTightWrap w:val="none"/>
              <w:rPr>
                <w:sz w:val="22"/>
                <w:szCs w:val="22"/>
              </w:rPr>
            </w:pPr>
          </w:p>
        </w:tc>
      </w:tr>
      <w:tr w:rsidR="00B51309" w14:paraId="21E163E7" w14:textId="42AEF9D3" w:rsidTr="00B5433E">
        <w:trPr>
          <w:trHeight w:val="737"/>
        </w:trPr>
        <w:tc>
          <w:tcPr>
            <w:tcW w:w="2269" w:type="dxa"/>
            <w:tcBorders>
              <w:top w:val="single" w:sz="4" w:space="0" w:color="auto"/>
              <w:left w:val="single" w:sz="8" w:space="0" w:color="auto"/>
              <w:bottom w:val="single" w:sz="4" w:space="0" w:color="auto"/>
              <w:right w:val="single" w:sz="8" w:space="0" w:color="auto"/>
            </w:tcBorders>
            <w:shd w:val="clear" w:color="auto" w:fill="00A499" w:themeFill="accent5"/>
            <w:vAlign w:val="center"/>
          </w:tcPr>
          <w:p w14:paraId="6E3E6C96" w14:textId="77777777" w:rsidR="00B51309" w:rsidRDefault="00B51309" w:rsidP="00850C9B">
            <w:pPr>
              <w:spacing w:after="0" w:line="240" w:lineRule="auto"/>
              <w:rPr>
                <w:b/>
                <w:bCs/>
                <w:color w:val="FFFFFF" w:themeColor="text1"/>
              </w:rPr>
            </w:pPr>
            <w:r w:rsidRPr="00B10943">
              <w:rPr>
                <w:b/>
                <w:bCs/>
                <w:color w:val="FFFFFF" w:themeColor="text1"/>
              </w:rPr>
              <w:t xml:space="preserve">Practice Manager </w:t>
            </w:r>
          </w:p>
          <w:p w14:paraId="77EE3A8D" w14:textId="4C4AD79C" w:rsidR="00B51309" w:rsidRPr="00B10943" w:rsidRDefault="00B51309" w:rsidP="00850C9B">
            <w:pPr>
              <w:spacing w:after="0" w:line="240" w:lineRule="auto"/>
              <w:rPr>
                <w:b/>
                <w:bCs/>
                <w:color w:val="FFFFFF" w:themeColor="text1"/>
              </w:rPr>
            </w:pPr>
            <w:r w:rsidRPr="00B10943">
              <w:rPr>
                <w:b/>
                <w:bCs/>
                <w:color w:val="FFFFFF" w:themeColor="text1"/>
              </w:rPr>
              <w:t xml:space="preserve">email </w:t>
            </w:r>
          </w:p>
        </w:tc>
        <w:tc>
          <w:tcPr>
            <w:tcW w:w="3260" w:type="dxa"/>
            <w:tcBorders>
              <w:top w:val="single" w:sz="4" w:space="0" w:color="auto"/>
              <w:left w:val="single" w:sz="8" w:space="0" w:color="auto"/>
              <w:bottom w:val="single" w:sz="4" w:space="0" w:color="auto"/>
              <w:right w:val="single" w:sz="8" w:space="0" w:color="auto"/>
            </w:tcBorders>
            <w:vAlign w:val="center"/>
          </w:tcPr>
          <w:p w14:paraId="09492D36"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57581901"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69C41187" w14:textId="77777777" w:rsidR="00B51309" w:rsidRDefault="00B51309" w:rsidP="00B51309">
            <w:pPr>
              <w:spacing w:after="0" w:line="240" w:lineRule="auto"/>
              <w:textboxTightWrap w:val="none"/>
              <w:rPr>
                <w:sz w:val="22"/>
                <w:szCs w:val="22"/>
              </w:rPr>
            </w:pPr>
          </w:p>
        </w:tc>
        <w:tc>
          <w:tcPr>
            <w:tcW w:w="3261" w:type="dxa"/>
            <w:tcBorders>
              <w:top w:val="single" w:sz="4" w:space="0" w:color="auto"/>
              <w:left w:val="single" w:sz="8" w:space="0" w:color="auto"/>
              <w:bottom w:val="single" w:sz="4" w:space="0" w:color="auto"/>
              <w:right w:val="single" w:sz="8" w:space="0" w:color="auto"/>
            </w:tcBorders>
            <w:vAlign w:val="center"/>
          </w:tcPr>
          <w:p w14:paraId="4DB2F56F" w14:textId="77777777" w:rsidR="00B51309" w:rsidRDefault="00B51309" w:rsidP="00B51309">
            <w:pPr>
              <w:spacing w:after="0" w:line="240" w:lineRule="auto"/>
              <w:textboxTightWrap w:val="none"/>
              <w:rPr>
                <w:sz w:val="22"/>
                <w:szCs w:val="22"/>
              </w:rPr>
            </w:pPr>
          </w:p>
        </w:tc>
      </w:tr>
      <w:tr w:rsidR="00B51309" w14:paraId="363E92C2" w14:textId="28A9848E" w:rsidTr="00B5433E">
        <w:trPr>
          <w:trHeight w:val="454"/>
        </w:trPr>
        <w:tc>
          <w:tcPr>
            <w:tcW w:w="2269" w:type="dxa"/>
            <w:tcBorders>
              <w:top w:val="single" w:sz="4" w:space="0" w:color="auto"/>
              <w:left w:val="single" w:sz="8" w:space="0" w:color="auto"/>
              <w:bottom w:val="single" w:sz="4" w:space="0" w:color="auto"/>
              <w:right w:val="single" w:sz="8" w:space="0" w:color="auto"/>
            </w:tcBorders>
            <w:shd w:val="clear" w:color="auto" w:fill="00A499" w:themeFill="accent5"/>
            <w:vAlign w:val="center"/>
          </w:tcPr>
          <w:p w14:paraId="5EC2520F" w14:textId="3A1CB326" w:rsidR="00B51309" w:rsidRPr="00B10943" w:rsidRDefault="00B51309" w:rsidP="00850C9B">
            <w:pPr>
              <w:spacing w:after="0" w:line="240" w:lineRule="auto"/>
              <w:rPr>
                <w:b/>
                <w:bCs/>
                <w:color w:val="FFFFFF" w:themeColor="text1"/>
              </w:rPr>
            </w:pPr>
            <w:r w:rsidRPr="00B10943">
              <w:rPr>
                <w:b/>
                <w:bCs/>
                <w:color w:val="FFFFFF" w:themeColor="text1"/>
              </w:rPr>
              <w:t>CQC rating</w:t>
            </w:r>
            <w:r w:rsidR="008E322B">
              <w:rPr>
                <w:b/>
                <w:bCs/>
                <w:color w:val="FFFFFF" w:themeColor="text1"/>
              </w:rPr>
              <w:t xml:space="preserve"> </w:t>
            </w:r>
          </w:p>
        </w:tc>
        <w:tc>
          <w:tcPr>
            <w:tcW w:w="3260" w:type="dxa"/>
            <w:tcBorders>
              <w:top w:val="single" w:sz="4" w:space="0" w:color="auto"/>
              <w:left w:val="single" w:sz="8" w:space="0" w:color="auto"/>
              <w:bottom w:val="single" w:sz="4" w:space="0" w:color="auto"/>
              <w:right w:val="single" w:sz="8" w:space="0" w:color="auto"/>
            </w:tcBorders>
            <w:vAlign w:val="center"/>
          </w:tcPr>
          <w:p w14:paraId="5FD2EBAE"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39A85112" w14:textId="77777777" w:rsidR="00B51309" w:rsidRDefault="00B51309" w:rsidP="00B51309">
            <w:pPr>
              <w:spacing w:after="0" w:line="240" w:lineRule="auto"/>
              <w:textboxTightWrap w:val="none"/>
              <w:rPr>
                <w:sz w:val="22"/>
                <w:szCs w:val="22"/>
              </w:rPr>
            </w:pPr>
          </w:p>
        </w:tc>
        <w:tc>
          <w:tcPr>
            <w:tcW w:w="3260" w:type="dxa"/>
            <w:tcBorders>
              <w:top w:val="single" w:sz="4" w:space="0" w:color="auto"/>
              <w:left w:val="single" w:sz="8" w:space="0" w:color="auto"/>
              <w:bottom w:val="single" w:sz="4" w:space="0" w:color="auto"/>
              <w:right w:val="single" w:sz="8" w:space="0" w:color="auto"/>
            </w:tcBorders>
            <w:vAlign w:val="center"/>
          </w:tcPr>
          <w:p w14:paraId="093AF7BC" w14:textId="77777777" w:rsidR="00B51309" w:rsidRDefault="00B51309" w:rsidP="00B51309">
            <w:pPr>
              <w:spacing w:after="0" w:line="240" w:lineRule="auto"/>
              <w:textboxTightWrap w:val="none"/>
              <w:rPr>
                <w:sz w:val="22"/>
                <w:szCs w:val="22"/>
              </w:rPr>
            </w:pPr>
          </w:p>
        </w:tc>
        <w:tc>
          <w:tcPr>
            <w:tcW w:w="3261" w:type="dxa"/>
            <w:tcBorders>
              <w:top w:val="single" w:sz="4" w:space="0" w:color="auto"/>
              <w:left w:val="single" w:sz="8" w:space="0" w:color="auto"/>
              <w:bottom w:val="single" w:sz="4" w:space="0" w:color="auto"/>
              <w:right w:val="single" w:sz="8" w:space="0" w:color="auto"/>
            </w:tcBorders>
            <w:vAlign w:val="center"/>
          </w:tcPr>
          <w:p w14:paraId="0A4F11AF" w14:textId="77777777" w:rsidR="00B51309" w:rsidRDefault="00B51309" w:rsidP="00B51309">
            <w:pPr>
              <w:spacing w:after="0" w:line="240" w:lineRule="auto"/>
              <w:textboxTightWrap w:val="none"/>
              <w:rPr>
                <w:sz w:val="22"/>
                <w:szCs w:val="22"/>
              </w:rPr>
            </w:pPr>
          </w:p>
        </w:tc>
      </w:tr>
      <w:tr w:rsidR="006D264F" w14:paraId="0C264106" w14:textId="77777777" w:rsidTr="0086341D">
        <w:trPr>
          <w:trHeight w:val="454"/>
        </w:trPr>
        <w:tc>
          <w:tcPr>
            <w:tcW w:w="2269" w:type="dxa"/>
            <w:tcBorders>
              <w:top w:val="single" w:sz="4" w:space="0" w:color="auto"/>
              <w:left w:val="single" w:sz="8" w:space="0" w:color="auto"/>
              <w:bottom w:val="single" w:sz="8" w:space="0" w:color="auto"/>
              <w:right w:val="single" w:sz="8" w:space="0" w:color="auto"/>
            </w:tcBorders>
            <w:shd w:val="clear" w:color="auto" w:fill="00A499" w:themeFill="accent5"/>
            <w:vAlign w:val="center"/>
          </w:tcPr>
          <w:p w14:paraId="52516567" w14:textId="0EA6BBF4" w:rsidR="006D264F" w:rsidRPr="00B10943" w:rsidRDefault="006D264F" w:rsidP="00850C9B">
            <w:pPr>
              <w:spacing w:after="0" w:line="240" w:lineRule="auto"/>
              <w:rPr>
                <w:b/>
                <w:bCs/>
                <w:color w:val="FFFFFF" w:themeColor="text1"/>
              </w:rPr>
            </w:pPr>
            <w:r>
              <w:rPr>
                <w:b/>
                <w:bCs/>
                <w:color w:val="FFFFFF" w:themeColor="text1"/>
              </w:rPr>
              <w:t>Date of rating</w:t>
            </w:r>
          </w:p>
        </w:tc>
        <w:tc>
          <w:tcPr>
            <w:tcW w:w="3260" w:type="dxa"/>
            <w:tcBorders>
              <w:top w:val="single" w:sz="4" w:space="0" w:color="auto"/>
              <w:left w:val="single" w:sz="8" w:space="0" w:color="auto"/>
              <w:bottom w:val="single" w:sz="8" w:space="0" w:color="auto"/>
              <w:right w:val="single" w:sz="8" w:space="0" w:color="auto"/>
            </w:tcBorders>
            <w:vAlign w:val="center"/>
          </w:tcPr>
          <w:p w14:paraId="17ABFC95" w14:textId="77777777" w:rsidR="006D264F" w:rsidRDefault="006D264F" w:rsidP="00B51309">
            <w:pPr>
              <w:spacing w:after="0" w:line="240" w:lineRule="auto"/>
              <w:textboxTightWrap w:val="none"/>
              <w:rPr>
                <w:sz w:val="22"/>
                <w:szCs w:val="22"/>
              </w:rPr>
            </w:pPr>
          </w:p>
        </w:tc>
        <w:tc>
          <w:tcPr>
            <w:tcW w:w="3260" w:type="dxa"/>
            <w:tcBorders>
              <w:top w:val="single" w:sz="4" w:space="0" w:color="auto"/>
              <w:left w:val="single" w:sz="8" w:space="0" w:color="auto"/>
              <w:bottom w:val="single" w:sz="8" w:space="0" w:color="auto"/>
              <w:right w:val="single" w:sz="8" w:space="0" w:color="auto"/>
            </w:tcBorders>
            <w:vAlign w:val="center"/>
          </w:tcPr>
          <w:p w14:paraId="3C05A3A4" w14:textId="77777777" w:rsidR="006D264F" w:rsidRDefault="006D264F" w:rsidP="00B51309">
            <w:pPr>
              <w:spacing w:after="0" w:line="240" w:lineRule="auto"/>
              <w:textboxTightWrap w:val="none"/>
              <w:rPr>
                <w:sz w:val="22"/>
                <w:szCs w:val="22"/>
              </w:rPr>
            </w:pPr>
          </w:p>
        </w:tc>
        <w:tc>
          <w:tcPr>
            <w:tcW w:w="3260" w:type="dxa"/>
            <w:tcBorders>
              <w:top w:val="single" w:sz="4" w:space="0" w:color="auto"/>
              <w:left w:val="single" w:sz="8" w:space="0" w:color="auto"/>
              <w:bottom w:val="single" w:sz="8" w:space="0" w:color="auto"/>
              <w:right w:val="single" w:sz="8" w:space="0" w:color="auto"/>
            </w:tcBorders>
            <w:vAlign w:val="center"/>
          </w:tcPr>
          <w:p w14:paraId="3F63974E" w14:textId="77777777" w:rsidR="006D264F" w:rsidRDefault="006D264F" w:rsidP="00B51309">
            <w:pPr>
              <w:spacing w:after="0" w:line="240" w:lineRule="auto"/>
              <w:textboxTightWrap w:val="none"/>
              <w:rPr>
                <w:sz w:val="22"/>
                <w:szCs w:val="22"/>
              </w:rPr>
            </w:pPr>
          </w:p>
        </w:tc>
        <w:tc>
          <w:tcPr>
            <w:tcW w:w="3261" w:type="dxa"/>
            <w:tcBorders>
              <w:top w:val="single" w:sz="4" w:space="0" w:color="auto"/>
              <w:left w:val="single" w:sz="8" w:space="0" w:color="auto"/>
              <w:bottom w:val="single" w:sz="8" w:space="0" w:color="auto"/>
              <w:right w:val="single" w:sz="8" w:space="0" w:color="auto"/>
            </w:tcBorders>
            <w:vAlign w:val="center"/>
          </w:tcPr>
          <w:p w14:paraId="6AB0652C" w14:textId="77777777" w:rsidR="006D264F" w:rsidRDefault="006D264F" w:rsidP="00B51309">
            <w:pPr>
              <w:spacing w:after="0" w:line="240" w:lineRule="auto"/>
              <w:textboxTightWrap w:val="none"/>
              <w:rPr>
                <w:sz w:val="22"/>
                <w:szCs w:val="22"/>
              </w:rPr>
            </w:pPr>
          </w:p>
        </w:tc>
      </w:tr>
      <w:tr w:rsidR="00645773" w14:paraId="5FDB0806" w14:textId="77777777" w:rsidTr="0086341D">
        <w:trPr>
          <w:trHeight w:val="737"/>
        </w:trPr>
        <w:tc>
          <w:tcPr>
            <w:tcW w:w="15310" w:type="dxa"/>
            <w:gridSpan w:val="5"/>
            <w:tcBorders>
              <w:top w:val="single" w:sz="8" w:space="0" w:color="auto"/>
              <w:left w:val="single" w:sz="8" w:space="0" w:color="FFFFFF" w:themeColor="text1"/>
              <w:bottom w:val="single" w:sz="8" w:space="0" w:color="FFFFFF" w:themeColor="text1"/>
              <w:right w:val="single" w:sz="8" w:space="0" w:color="FFFFFF" w:themeColor="text1"/>
            </w:tcBorders>
            <w:vAlign w:val="center"/>
          </w:tcPr>
          <w:p w14:paraId="67FB83AD" w14:textId="77777777" w:rsidR="00D80D87" w:rsidRPr="008E2034" w:rsidRDefault="00D80D87" w:rsidP="005750AD">
            <w:pPr>
              <w:spacing w:after="0" w:line="240" w:lineRule="auto"/>
              <w:textboxTightWrap w:val="none"/>
              <w:rPr>
                <w:sz w:val="10"/>
                <w:szCs w:val="10"/>
              </w:rPr>
            </w:pPr>
          </w:p>
          <w:p w14:paraId="4A6A01FC" w14:textId="0FEB751D" w:rsidR="008851AF" w:rsidRDefault="00645773" w:rsidP="005750AD">
            <w:pPr>
              <w:spacing w:after="0" w:line="240" w:lineRule="auto"/>
              <w:textboxTightWrap w:val="none"/>
              <w:rPr>
                <w:sz w:val="22"/>
                <w:szCs w:val="22"/>
              </w:rPr>
            </w:pPr>
            <w:r w:rsidRPr="00523CCD">
              <w:t xml:space="preserve">* </w:t>
            </w:r>
            <w:r w:rsidR="00A40D33" w:rsidRPr="00523CCD">
              <w:t>I</w:t>
            </w:r>
            <w:r w:rsidR="00B3135A" w:rsidRPr="00523CCD">
              <w:t>t</w:t>
            </w:r>
            <w:r w:rsidR="008851AF" w:rsidRPr="00523CCD">
              <w:t xml:space="preserve"> is </w:t>
            </w:r>
            <w:r w:rsidR="0091573F" w:rsidRPr="00523CCD">
              <w:t>recommended</w:t>
            </w:r>
            <w:r w:rsidR="008851AF" w:rsidRPr="00523CCD">
              <w:t xml:space="preserve"> </w:t>
            </w:r>
            <w:r w:rsidR="00F77D9B" w:rsidRPr="00523CCD">
              <w:t>that</w:t>
            </w:r>
            <w:r w:rsidR="008851AF" w:rsidRPr="00523CCD">
              <w:t xml:space="preserve"> </w:t>
            </w:r>
            <w:r w:rsidR="005E3F8D" w:rsidRPr="00523CCD">
              <w:t xml:space="preserve">PCNs apply for </w:t>
            </w:r>
            <w:r w:rsidR="00B37603" w:rsidRPr="00523CCD">
              <w:t xml:space="preserve">accreditation </w:t>
            </w:r>
            <w:r w:rsidR="009E6ECC" w:rsidRPr="00523CCD">
              <w:t>as a learning environment to help</w:t>
            </w:r>
            <w:r w:rsidR="008851AF" w:rsidRPr="00523CCD">
              <w:t xml:space="preserve"> foster a culture of learning, collaboration, and continuous improvement</w:t>
            </w:r>
            <w:r w:rsidR="009E6ECC" w:rsidRPr="00523CCD">
              <w:t>.</w:t>
            </w:r>
            <w:r w:rsidR="004948C9">
              <w:t xml:space="preserve"> </w:t>
            </w:r>
            <w:r w:rsidR="009E6ECC" w:rsidRPr="00523CCD">
              <w:t xml:space="preserve">Accreditation can </w:t>
            </w:r>
            <w:r w:rsidR="008851AF" w:rsidRPr="00523CCD">
              <w:t>increas</w:t>
            </w:r>
            <w:r w:rsidR="005750AD" w:rsidRPr="00523CCD">
              <w:t>e</w:t>
            </w:r>
            <w:r w:rsidR="008851AF" w:rsidRPr="00523CCD">
              <w:t xml:space="preserve"> training capacity, streamlin</w:t>
            </w:r>
            <w:r w:rsidR="005750AD" w:rsidRPr="00523CCD">
              <w:t>e</w:t>
            </w:r>
            <w:r w:rsidR="008851AF" w:rsidRPr="00523CCD">
              <w:t xml:space="preserve"> educational processes</w:t>
            </w:r>
            <w:r w:rsidR="005750AD" w:rsidRPr="00523CCD">
              <w:t xml:space="preserve"> </w:t>
            </w:r>
            <w:r w:rsidR="001100BA" w:rsidRPr="00523CCD">
              <w:t>to</w:t>
            </w:r>
            <w:r w:rsidR="005750AD" w:rsidRPr="00523CCD">
              <w:t xml:space="preserve"> reduce </w:t>
            </w:r>
            <w:r w:rsidR="001100BA" w:rsidRPr="00523CCD">
              <w:t>administrative burden</w:t>
            </w:r>
            <w:r w:rsidR="008851AF" w:rsidRPr="00523CCD">
              <w:t>,</w:t>
            </w:r>
            <w:r w:rsidR="00523CCD" w:rsidRPr="00523CCD">
              <w:t xml:space="preserve"> </w:t>
            </w:r>
            <w:r w:rsidR="008851AF" w:rsidRPr="00523CCD">
              <w:t>improv</w:t>
            </w:r>
            <w:r w:rsidR="00523CCD" w:rsidRPr="00523CCD">
              <w:t>e the</w:t>
            </w:r>
            <w:r w:rsidR="008851AF" w:rsidRPr="00523CCD">
              <w:t xml:space="preserve"> quality of care through enhanced learning and development</w:t>
            </w:r>
            <w:r w:rsidR="00523CCD" w:rsidRPr="00523CCD">
              <w:t>, and</w:t>
            </w:r>
            <w:r w:rsidR="008851AF" w:rsidRPr="00523CCD">
              <w:t xml:space="preserve"> promote multi-professional learning</w:t>
            </w:r>
            <w:r w:rsidR="00523CCD" w:rsidRPr="00523CCD">
              <w:t xml:space="preserve">. </w:t>
            </w:r>
          </w:p>
        </w:tc>
      </w:tr>
    </w:tbl>
    <w:p w14:paraId="1F15B418" w14:textId="77777777" w:rsidR="00D536A2" w:rsidRDefault="00D536A2" w:rsidP="00686695">
      <w:pPr>
        <w:spacing w:after="0" w:line="240" w:lineRule="auto"/>
        <w:rPr>
          <w:sz w:val="10"/>
          <w:szCs w:val="10"/>
        </w:rPr>
      </w:pPr>
    </w:p>
    <w:p w14:paraId="258C3EEE" w14:textId="77777777" w:rsidR="00A140AA" w:rsidRDefault="00A140AA" w:rsidP="00686695">
      <w:pPr>
        <w:spacing w:after="0" w:line="240" w:lineRule="auto"/>
        <w:rPr>
          <w:sz w:val="10"/>
          <w:szCs w:val="10"/>
        </w:rPr>
      </w:pPr>
    </w:p>
    <w:p w14:paraId="7C6AFC9D" w14:textId="77777777" w:rsidR="00875720" w:rsidRPr="00A140AA" w:rsidRDefault="00875720" w:rsidP="00686695">
      <w:pPr>
        <w:spacing w:after="0" w:line="240" w:lineRule="auto"/>
        <w:rPr>
          <w:sz w:val="10"/>
          <w:szCs w:val="10"/>
        </w:rPr>
      </w:pPr>
    </w:p>
    <w:p w14:paraId="74CE8DAE" w14:textId="77777777" w:rsidR="00A140AA" w:rsidRDefault="00D503E9">
      <w:pPr>
        <w:spacing w:after="0" w:line="240" w:lineRule="auto"/>
        <w:textboxTightWrap w:val="none"/>
        <w:rPr>
          <w:b/>
          <w:bCs/>
          <w:sz w:val="32"/>
          <w:szCs w:val="32"/>
        </w:rPr>
      </w:pPr>
      <w:r w:rsidRPr="00A140AA">
        <w:rPr>
          <w:b/>
          <w:bCs/>
          <w:sz w:val="32"/>
          <w:szCs w:val="32"/>
        </w:rPr>
        <w:t xml:space="preserve">Learning Environments that are already approved: </w:t>
      </w:r>
    </w:p>
    <w:p w14:paraId="14A4CC68" w14:textId="77777777" w:rsidR="00786AD0" w:rsidRPr="00786AD0" w:rsidRDefault="00786AD0">
      <w:pPr>
        <w:spacing w:after="0" w:line="240" w:lineRule="auto"/>
        <w:textboxTightWrap w:val="none"/>
        <w:rPr>
          <w:sz w:val="10"/>
          <w:szCs w:val="10"/>
        </w:rPr>
      </w:pPr>
    </w:p>
    <w:p w14:paraId="5355982B" w14:textId="77777777" w:rsidR="004F258A" w:rsidRDefault="00786AD0">
      <w:pPr>
        <w:spacing w:after="0" w:line="240" w:lineRule="auto"/>
        <w:textboxTightWrap w:val="none"/>
      </w:pPr>
      <w:r w:rsidRPr="004F258A">
        <w:t xml:space="preserve">If </w:t>
      </w:r>
      <w:r w:rsidR="00BC5D3D" w:rsidRPr="004F258A">
        <w:t xml:space="preserve">there are PCNs </w:t>
      </w:r>
      <w:r w:rsidR="00CC3060" w:rsidRPr="004F258A">
        <w:t>detailed</w:t>
      </w:r>
      <w:r w:rsidR="00BC5D3D" w:rsidRPr="004F258A">
        <w:t xml:space="preserve"> above that are seeking approval on this form, please</w:t>
      </w:r>
      <w:r w:rsidR="004F258A" w:rsidRPr="004F258A">
        <w:t>:</w:t>
      </w:r>
      <w:r w:rsidRPr="004F258A">
        <w:t xml:space="preserve"> </w:t>
      </w:r>
    </w:p>
    <w:p w14:paraId="17BDC45D" w14:textId="77777777" w:rsidR="00265927" w:rsidRPr="00265927" w:rsidRDefault="00265927">
      <w:pPr>
        <w:spacing w:after="0" w:line="240" w:lineRule="auto"/>
        <w:textboxTightWrap w:val="none"/>
        <w:rPr>
          <w:sz w:val="10"/>
          <w:szCs w:val="10"/>
        </w:rPr>
      </w:pPr>
    </w:p>
    <w:p w14:paraId="5FDF9C08" w14:textId="3C0996FE" w:rsidR="00C64B6C" w:rsidRDefault="00C64B6C" w:rsidP="004F258A">
      <w:pPr>
        <w:pStyle w:val="ListParagraph"/>
        <w:numPr>
          <w:ilvl w:val="0"/>
          <w:numId w:val="15"/>
        </w:numPr>
        <w:spacing w:after="0" w:line="240" w:lineRule="auto"/>
        <w:textboxTightWrap w:val="none"/>
      </w:pPr>
      <w:r>
        <w:t>L</w:t>
      </w:r>
      <w:r w:rsidR="00CF1A2D" w:rsidRPr="004F258A">
        <w:t xml:space="preserve">ist </w:t>
      </w:r>
      <w:r w:rsidR="00061914">
        <w:t xml:space="preserve">the name </w:t>
      </w:r>
      <w:r w:rsidR="00CF1A2D" w:rsidRPr="004F258A">
        <w:t>below</w:t>
      </w:r>
      <w:r w:rsidR="003B3B8A">
        <w:t>,</w:t>
      </w:r>
      <w:r w:rsidR="00CF1A2D" w:rsidRPr="004F258A">
        <w:t xml:space="preserve"> all the </w:t>
      </w:r>
      <w:r w:rsidR="00362B5F" w:rsidRPr="004F258A">
        <w:t>environment</w:t>
      </w:r>
      <w:r w:rsidR="00CC3060" w:rsidRPr="004F258A">
        <w:t xml:space="preserve">s within </w:t>
      </w:r>
      <w:r w:rsidR="00265927">
        <w:t xml:space="preserve">that PCN </w:t>
      </w:r>
      <w:r w:rsidR="00CC3060" w:rsidRPr="004F258A">
        <w:t>that are already approved</w:t>
      </w:r>
      <w:r w:rsidR="00D05CD5" w:rsidRPr="004F258A">
        <w:t xml:space="preserve">.  </w:t>
      </w:r>
    </w:p>
    <w:p w14:paraId="30CAAD4C" w14:textId="6A718793" w:rsidR="002668EE" w:rsidRDefault="002668EE" w:rsidP="004F258A">
      <w:pPr>
        <w:pStyle w:val="ListParagraph"/>
        <w:numPr>
          <w:ilvl w:val="0"/>
          <w:numId w:val="15"/>
        </w:numPr>
        <w:spacing w:after="0" w:line="240" w:lineRule="auto"/>
        <w:textboxTightWrap w:val="none"/>
      </w:pPr>
      <w:r>
        <w:t xml:space="preserve">Do not include environments which </w:t>
      </w:r>
      <w:r>
        <w:rPr>
          <w:u w:val="single"/>
        </w:rPr>
        <w:t>are not</w:t>
      </w:r>
      <w:r w:rsidR="006E785C">
        <w:t xml:space="preserve"> approved</w:t>
      </w:r>
      <w:r w:rsidR="00BC73EA">
        <w:t xml:space="preserve"> within the PCN.</w:t>
      </w:r>
    </w:p>
    <w:p w14:paraId="387E0DC9" w14:textId="6FCA4B4E" w:rsidR="00533939" w:rsidRDefault="002668EE" w:rsidP="004F258A">
      <w:pPr>
        <w:pStyle w:val="ListParagraph"/>
        <w:numPr>
          <w:ilvl w:val="0"/>
          <w:numId w:val="15"/>
        </w:numPr>
        <w:spacing w:after="0" w:line="240" w:lineRule="auto"/>
        <w:textboxTightWrap w:val="none"/>
      </w:pPr>
      <w:r>
        <w:t>Do n</w:t>
      </w:r>
      <w:r w:rsidR="00C64B6C">
        <w:t xml:space="preserve">ot include </w:t>
      </w:r>
      <w:r w:rsidR="00957A77">
        <w:t xml:space="preserve">the PCN or any </w:t>
      </w:r>
      <w:r w:rsidR="00533939">
        <w:t>environments i</w:t>
      </w:r>
      <w:r w:rsidR="00BE3503">
        <w:t>f</w:t>
      </w:r>
      <w:r w:rsidR="00533939">
        <w:t xml:space="preserve"> the PCN i</w:t>
      </w:r>
      <w:r w:rsidR="009802B1">
        <w:t>s</w:t>
      </w:r>
      <w:r w:rsidR="00533939">
        <w:t xml:space="preserve"> not applying for approval</w:t>
      </w:r>
      <w:r w:rsidR="0096248D">
        <w:t xml:space="preserve"> –</w:t>
      </w:r>
      <w:r w:rsidR="009802B1">
        <w:t xml:space="preserve"> </w:t>
      </w:r>
      <w:r w:rsidR="0096248D">
        <w:t xml:space="preserve">leave this section blank. </w:t>
      </w:r>
      <w:r w:rsidR="00533939">
        <w:t>.</w:t>
      </w:r>
    </w:p>
    <w:p w14:paraId="7C23EF45" w14:textId="77777777" w:rsidR="00CC3060" w:rsidRDefault="00CC3060">
      <w:pPr>
        <w:spacing w:after="0" w:line="240" w:lineRule="auto"/>
        <w:textboxTightWrap w:val="none"/>
        <w:rPr>
          <w:sz w:val="22"/>
          <w:szCs w:val="22"/>
        </w:rPr>
      </w:pPr>
    </w:p>
    <w:tbl>
      <w:tblPr>
        <w:tblStyle w:val="TableGrid"/>
        <w:tblW w:w="15163" w:type="dxa"/>
        <w:tblInd w:w="-714" w:type="dxa"/>
        <w:tblBorders>
          <w:top w:val="single" w:sz="8" w:space="0" w:color="auto"/>
          <w:left w:val="single" w:sz="8" w:space="0" w:color="auto"/>
          <w:bottom w:val="single" w:sz="8" w:space="0" w:color="auto"/>
          <w:right w:val="single" w:sz="8" w:space="0" w:color="auto"/>
          <w:insideV w:val="single" w:sz="6" w:space="0" w:color="auto"/>
        </w:tblBorders>
        <w:tblLook w:val="04A0" w:firstRow="1" w:lastRow="0" w:firstColumn="1" w:lastColumn="0" w:noHBand="0" w:noVBand="1"/>
      </w:tblPr>
      <w:tblGrid>
        <w:gridCol w:w="2084"/>
        <w:gridCol w:w="2817"/>
        <w:gridCol w:w="2059"/>
        <w:gridCol w:w="3100"/>
        <w:gridCol w:w="2126"/>
        <w:gridCol w:w="2977"/>
      </w:tblGrid>
      <w:tr w:rsidR="00372F4D" w14:paraId="3F95E08E" w14:textId="4B2EE7C4" w:rsidTr="0088163E">
        <w:trPr>
          <w:trHeight w:val="549"/>
        </w:trPr>
        <w:tc>
          <w:tcPr>
            <w:tcW w:w="4901" w:type="dxa"/>
            <w:gridSpan w:val="2"/>
            <w:tcBorders>
              <w:top w:val="single" w:sz="8" w:space="0" w:color="auto"/>
              <w:bottom w:val="single" w:sz="8" w:space="0" w:color="auto"/>
              <w:right w:val="single" w:sz="8" w:space="0" w:color="auto"/>
            </w:tcBorders>
            <w:shd w:val="clear" w:color="auto" w:fill="00A499" w:themeFill="accent5"/>
            <w:vAlign w:val="center"/>
          </w:tcPr>
          <w:p w14:paraId="4260B66B" w14:textId="622A489C" w:rsidR="00372F4D" w:rsidRPr="003A22C4" w:rsidRDefault="00372F4D" w:rsidP="00372F4D">
            <w:pPr>
              <w:spacing w:after="0" w:line="240" w:lineRule="auto"/>
              <w:rPr>
                <w:b/>
                <w:bCs/>
                <w:color w:val="FFFFFF" w:themeColor="text1"/>
              </w:rPr>
            </w:pPr>
            <w:r>
              <w:rPr>
                <w:b/>
                <w:bCs/>
                <w:color w:val="FFFFFF" w:themeColor="text1"/>
              </w:rPr>
              <w:t xml:space="preserve">PCN Name: </w:t>
            </w:r>
          </w:p>
        </w:tc>
        <w:tc>
          <w:tcPr>
            <w:tcW w:w="5159" w:type="dxa"/>
            <w:gridSpan w:val="2"/>
            <w:tcBorders>
              <w:top w:val="single" w:sz="8" w:space="0" w:color="auto"/>
              <w:left w:val="single" w:sz="8" w:space="0" w:color="auto"/>
              <w:bottom w:val="single" w:sz="8" w:space="0" w:color="auto"/>
              <w:right w:val="single" w:sz="8" w:space="0" w:color="auto"/>
            </w:tcBorders>
            <w:shd w:val="clear" w:color="auto" w:fill="00A499" w:themeFill="accent5"/>
            <w:vAlign w:val="center"/>
          </w:tcPr>
          <w:p w14:paraId="071123D1" w14:textId="7C08EF1A" w:rsidR="00372F4D" w:rsidRPr="003A22C4" w:rsidRDefault="002815A5" w:rsidP="00372F4D">
            <w:pPr>
              <w:spacing w:after="0" w:line="240" w:lineRule="auto"/>
              <w:rPr>
                <w:b/>
                <w:bCs/>
                <w:color w:val="FFFFFF" w:themeColor="text1"/>
              </w:rPr>
            </w:pPr>
            <w:r>
              <w:rPr>
                <w:b/>
                <w:bCs/>
                <w:color w:val="FFFFFF" w:themeColor="text1"/>
              </w:rPr>
              <w:t>PCN Name:</w:t>
            </w:r>
          </w:p>
        </w:tc>
        <w:tc>
          <w:tcPr>
            <w:tcW w:w="5103" w:type="dxa"/>
            <w:gridSpan w:val="2"/>
            <w:tcBorders>
              <w:top w:val="single" w:sz="8" w:space="0" w:color="auto"/>
              <w:left w:val="single" w:sz="8" w:space="0" w:color="auto"/>
              <w:bottom w:val="single" w:sz="8" w:space="0" w:color="auto"/>
            </w:tcBorders>
            <w:shd w:val="clear" w:color="auto" w:fill="00A499" w:themeFill="accent5"/>
            <w:vAlign w:val="center"/>
          </w:tcPr>
          <w:p w14:paraId="617E2CCF" w14:textId="3FF3FC16" w:rsidR="00372F4D" w:rsidRPr="003A22C4" w:rsidRDefault="002815A5" w:rsidP="00372F4D">
            <w:pPr>
              <w:spacing w:after="0" w:line="240" w:lineRule="auto"/>
              <w:rPr>
                <w:b/>
                <w:bCs/>
                <w:color w:val="FFFFFF" w:themeColor="text1"/>
              </w:rPr>
            </w:pPr>
            <w:r>
              <w:rPr>
                <w:b/>
                <w:bCs/>
                <w:color w:val="FFFFFF" w:themeColor="text1"/>
              </w:rPr>
              <w:t>PCN Name:</w:t>
            </w:r>
          </w:p>
        </w:tc>
      </w:tr>
      <w:tr w:rsidR="00FC777C" w14:paraId="655ADBB8" w14:textId="04BE2F8B" w:rsidTr="00AA0BD5">
        <w:trPr>
          <w:trHeight w:val="685"/>
        </w:trPr>
        <w:tc>
          <w:tcPr>
            <w:tcW w:w="2084" w:type="dxa"/>
            <w:tcBorders>
              <w:top w:val="single" w:sz="8" w:space="0" w:color="auto"/>
            </w:tcBorders>
            <w:shd w:val="clear" w:color="auto" w:fill="00A499" w:themeFill="accent5"/>
            <w:vAlign w:val="center"/>
          </w:tcPr>
          <w:p w14:paraId="73D48AB7" w14:textId="1419B0A0" w:rsidR="00DD2725" w:rsidRPr="00B10943" w:rsidRDefault="00DD2725" w:rsidP="009F20A3">
            <w:pPr>
              <w:spacing w:after="0" w:line="240" w:lineRule="auto"/>
              <w:rPr>
                <w:b/>
                <w:bCs/>
                <w:color w:val="FFFFFF" w:themeColor="text1"/>
              </w:rPr>
            </w:pPr>
            <w:r>
              <w:rPr>
                <w:b/>
                <w:bCs/>
                <w:color w:val="FFFFFF" w:themeColor="text1"/>
              </w:rPr>
              <w:t>Approved practice name 1</w:t>
            </w:r>
          </w:p>
        </w:tc>
        <w:tc>
          <w:tcPr>
            <w:tcW w:w="2817" w:type="dxa"/>
            <w:tcBorders>
              <w:top w:val="single" w:sz="8" w:space="0" w:color="auto"/>
              <w:bottom w:val="single" w:sz="4" w:space="0" w:color="auto"/>
              <w:right w:val="single" w:sz="8" w:space="0" w:color="auto"/>
            </w:tcBorders>
            <w:vAlign w:val="center"/>
          </w:tcPr>
          <w:p w14:paraId="3BDA743C" w14:textId="7253789D" w:rsidR="00DD2725" w:rsidRDefault="00DD2725" w:rsidP="009F20A3">
            <w:pPr>
              <w:spacing w:after="0" w:line="240" w:lineRule="auto"/>
              <w:textboxTightWrap w:val="none"/>
              <w:rPr>
                <w:sz w:val="22"/>
                <w:szCs w:val="22"/>
              </w:rPr>
            </w:pPr>
          </w:p>
        </w:tc>
        <w:tc>
          <w:tcPr>
            <w:tcW w:w="2059" w:type="dxa"/>
            <w:tcBorders>
              <w:top w:val="single" w:sz="8" w:space="0" w:color="auto"/>
              <w:left w:val="single" w:sz="8" w:space="0" w:color="auto"/>
            </w:tcBorders>
            <w:shd w:val="clear" w:color="auto" w:fill="00A499" w:themeFill="accent5"/>
            <w:vAlign w:val="center"/>
          </w:tcPr>
          <w:p w14:paraId="275DF860" w14:textId="176A450F" w:rsidR="00DD2725" w:rsidRDefault="00DD2725" w:rsidP="009F20A3">
            <w:pPr>
              <w:spacing w:after="0" w:line="240" w:lineRule="auto"/>
              <w:textboxTightWrap w:val="none"/>
              <w:rPr>
                <w:sz w:val="22"/>
                <w:szCs w:val="22"/>
              </w:rPr>
            </w:pPr>
            <w:r>
              <w:rPr>
                <w:b/>
                <w:bCs/>
                <w:color w:val="FFFFFF" w:themeColor="text1"/>
              </w:rPr>
              <w:t>Approved practice name 1</w:t>
            </w:r>
          </w:p>
        </w:tc>
        <w:tc>
          <w:tcPr>
            <w:tcW w:w="3100" w:type="dxa"/>
            <w:tcBorders>
              <w:top w:val="single" w:sz="8" w:space="0" w:color="auto"/>
              <w:bottom w:val="single" w:sz="4" w:space="0" w:color="auto"/>
              <w:right w:val="single" w:sz="8" w:space="0" w:color="auto"/>
            </w:tcBorders>
          </w:tcPr>
          <w:p w14:paraId="1E935178" w14:textId="77777777" w:rsidR="00DD2725" w:rsidRDefault="00DD2725" w:rsidP="009F20A3">
            <w:pPr>
              <w:spacing w:after="0" w:line="240" w:lineRule="auto"/>
              <w:textboxTightWrap w:val="none"/>
              <w:rPr>
                <w:sz w:val="22"/>
                <w:szCs w:val="22"/>
              </w:rPr>
            </w:pPr>
          </w:p>
        </w:tc>
        <w:tc>
          <w:tcPr>
            <w:tcW w:w="2126" w:type="dxa"/>
            <w:tcBorders>
              <w:top w:val="single" w:sz="8" w:space="0" w:color="auto"/>
              <w:left w:val="single" w:sz="8" w:space="0" w:color="auto"/>
            </w:tcBorders>
            <w:shd w:val="clear" w:color="auto" w:fill="00A499" w:themeFill="accent5"/>
            <w:vAlign w:val="center"/>
          </w:tcPr>
          <w:p w14:paraId="364100E4" w14:textId="0787352D" w:rsidR="00DD2725" w:rsidRDefault="00DD2725" w:rsidP="009F20A3">
            <w:pPr>
              <w:spacing w:after="0" w:line="240" w:lineRule="auto"/>
              <w:textboxTightWrap w:val="none"/>
              <w:rPr>
                <w:sz w:val="22"/>
                <w:szCs w:val="22"/>
              </w:rPr>
            </w:pPr>
            <w:r>
              <w:rPr>
                <w:b/>
                <w:bCs/>
                <w:color w:val="FFFFFF" w:themeColor="text1"/>
              </w:rPr>
              <w:t>Approved practice name 1</w:t>
            </w:r>
          </w:p>
        </w:tc>
        <w:tc>
          <w:tcPr>
            <w:tcW w:w="2977" w:type="dxa"/>
            <w:tcBorders>
              <w:top w:val="single" w:sz="8" w:space="0" w:color="auto"/>
            </w:tcBorders>
          </w:tcPr>
          <w:p w14:paraId="0F3296DB" w14:textId="77777777" w:rsidR="00DD2725" w:rsidRDefault="00DD2725" w:rsidP="009F20A3">
            <w:pPr>
              <w:spacing w:after="0" w:line="240" w:lineRule="auto"/>
              <w:textboxTightWrap w:val="none"/>
              <w:rPr>
                <w:sz w:val="22"/>
                <w:szCs w:val="22"/>
              </w:rPr>
            </w:pPr>
          </w:p>
        </w:tc>
      </w:tr>
      <w:tr w:rsidR="00FC777C" w14:paraId="7CC904C8" w14:textId="5D128F4F" w:rsidTr="00AA0BD5">
        <w:trPr>
          <w:trHeight w:val="658"/>
        </w:trPr>
        <w:tc>
          <w:tcPr>
            <w:tcW w:w="2084" w:type="dxa"/>
            <w:shd w:val="clear" w:color="auto" w:fill="00A499" w:themeFill="accent5"/>
            <w:vAlign w:val="center"/>
          </w:tcPr>
          <w:p w14:paraId="69AC0C2A" w14:textId="3899B97A" w:rsidR="00DD2725" w:rsidRPr="00B10943" w:rsidRDefault="00DD2725" w:rsidP="009F20A3">
            <w:pPr>
              <w:spacing w:after="0" w:line="240" w:lineRule="auto"/>
              <w:rPr>
                <w:b/>
                <w:bCs/>
                <w:color w:val="FFFFFF" w:themeColor="text1"/>
              </w:rPr>
            </w:pPr>
            <w:r>
              <w:rPr>
                <w:b/>
                <w:bCs/>
                <w:color w:val="FFFFFF" w:themeColor="text1"/>
              </w:rPr>
              <w:t>Approved practice name 2</w:t>
            </w:r>
          </w:p>
        </w:tc>
        <w:tc>
          <w:tcPr>
            <w:tcW w:w="2817" w:type="dxa"/>
            <w:tcBorders>
              <w:top w:val="single" w:sz="4" w:space="0" w:color="auto"/>
              <w:bottom w:val="single" w:sz="4" w:space="0" w:color="auto"/>
              <w:right w:val="single" w:sz="8" w:space="0" w:color="auto"/>
            </w:tcBorders>
            <w:vAlign w:val="center"/>
          </w:tcPr>
          <w:p w14:paraId="085B9DCC" w14:textId="77777777" w:rsidR="00DD2725" w:rsidRDefault="00DD2725" w:rsidP="009F20A3">
            <w:pPr>
              <w:spacing w:after="0" w:line="240" w:lineRule="auto"/>
              <w:textboxTightWrap w:val="none"/>
              <w:rPr>
                <w:sz w:val="22"/>
                <w:szCs w:val="22"/>
              </w:rPr>
            </w:pPr>
          </w:p>
          <w:p w14:paraId="3DC15C39" w14:textId="77777777" w:rsidR="00DD2725" w:rsidRDefault="00DD2725" w:rsidP="009F20A3">
            <w:pPr>
              <w:spacing w:after="0" w:line="240" w:lineRule="auto"/>
              <w:textboxTightWrap w:val="none"/>
              <w:rPr>
                <w:sz w:val="22"/>
                <w:szCs w:val="22"/>
              </w:rPr>
            </w:pPr>
          </w:p>
          <w:p w14:paraId="7F9946BF" w14:textId="77777777" w:rsidR="00DD2725" w:rsidRDefault="00DD2725" w:rsidP="009F20A3">
            <w:pPr>
              <w:spacing w:after="0" w:line="240" w:lineRule="auto"/>
              <w:textboxTightWrap w:val="none"/>
              <w:rPr>
                <w:sz w:val="22"/>
                <w:szCs w:val="22"/>
              </w:rPr>
            </w:pPr>
          </w:p>
        </w:tc>
        <w:tc>
          <w:tcPr>
            <w:tcW w:w="2059" w:type="dxa"/>
            <w:tcBorders>
              <w:left w:val="single" w:sz="8" w:space="0" w:color="auto"/>
            </w:tcBorders>
            <w:shd w:val="clear" w:color="auto" w:fill="00A499" w:themeFill="accent5"/>
            <w:vAlign w:val="center"/>
          </w:tcPr>
          <w:p w14:paraId="32B78BBA" w14:textId="62E8038C" w:rsidR="00DD2725" w:rsidRDefault="00DD2725" w:rsidP="009F20A3">
            <w:pPr>
              <w:spacing w:after="0" w:line="240" w:lineRule="auto"/>
              <w:textboxTightWrap w:val="none"/>
              <w:rPr>
                <w:sz w:val="22"/>
                <w:szCs w:val="22"/>
              </w:rPr>
            </w:pPr>
            <w:r>
              <w:rPr>
                <w:b/>
                <w:bCs/>
                <w:color w:val="FFFFFF" w:themeColor="text1"/>
              </w:rPr>
              <w:t>Approved practice name 2</w:t>
            </w:r>
          </w:p>
        </w:tc>
        <w:tc>
          <w:tcPr>
            <w:tcW w:w="3100" w:type="dxa"/>
            <w:tcBorders>
              <w:top w:val="single" w:sz="4" w:space="0" w:color="auto"/>
              <w:bottom w:val="single" w:sz="4" w:space="0" w:color="auto"/>
              <w:right w:val="single" w:sz="8" w:space="0" w:color="auto"/>
            </w:tcBorders>
          </w:tcPr>
          <w:p w14:paraId="2179D4B6" w14:textId="77777777" w:rsidR="00DD2725" w:rsidRDefault="00DD2725" w:rsidP="009F20A3">
            <w:pPr>
              <w:spacing w:after="0" w:line="240" w:lineRule="auto"/>
              <w:textboxTightWrap w:val="none"/>
              <w:rPr>
                <w:sz w:val="22"/>
                <w:szCs w:val="22"/>
              </w:rPr>
            </w:pPr>
          </w:p>
        </w:tc>
        <w:tc>
          <w:tcPr>
            <w:tcW w:w="2126" w:type="dxa"/>
            <w:tcBorders>
              <w:left w:val="single" w:sz="8" w:space="0" w:color="auto"/>
            </w:tcBorders>
            <w:shd w:val="clear" w:color="auto" w:fill="00A499" w:themeFill="accent5"/>
            <w:vAlign w:val="center"/>
          </w:tcPr>
          <w:p w14:paraId="15B19DB5" w14:textId="690FBD63" w:rsidR="00DD2725" w:rsidRDefault="00DD2725" w:rsidP="009F20A3">
            <w:pPr>
              <w:spacing w:after="0" w:line="240" w:lineRule="auto"/>
              <w:textboxTightWrap w:val="none"/>
              <w:rPr>
                <w:sz w:val="22"/>
                <w:szCs w:val="22"/>
              </w:rPr>
            </w:pPr>
            <w:r>
              <w:rPr>
                <w:b/>
                <w:bCs/>
                <w:color w:val="FFFFFF" w:themeColor="text1"/>
              </w:rPr>
              <w:t>Approved practice name 2</w:t>
            </w:r>
          </w:p>
        </w:tc>
        <w:tc>
          <w:tcPr>
            <w:tcW w:w="2977" w:type="dxa"/>
          </w:tcPr>
          <w:p w14:paraId="2C10BDC4" w14:textId="77777777" w:rsidR="00DD2725" w:rsidRDefault="00DD2725" w:rsidP="009F20A3">
            <w:pPr>
              <w:spacing w:after="0" w:line="240" w:lineRule="auto"/>
              <w:textboxTightWrap w:val="none"/>
              <w:rPr>
                <w:sz w:val="22"/>
                <w:szCs w:val="22"/>
              </w:rPr>
            </w:pPr>
          </w:p>
        </w:tc>
      </w:tr>
      <w:tr w:rsidR="00FC777C" w14:paraId="090AA965" w14:textId="7757E443" w:rsidTr="00AA0BD5">
        <w:trPr>
          <w:trHeight w:val="658"/>
        </w:trPr>
        <w:tc>
          <w:tcPr>
            <w:tcW w:w="2084" w:type="dxa"/>
            <w:shd w:val="clear" w:color="auto" w:fill="00A499" w:themeFill="accent5"/>
            <w:vAlign w:val="center"/>
          </w:tcPr>
          <w:p w14:paraId="46C97A32" w14:textId="5112EC56" w:rsidR="00DD2725" w:rsidRPr="00B10943" w:rsidRDefault="00DD2725" w:rsidP="009F20A3">
            <w:pPr>
              <w:spacing w:after="0" w:line="240" w:lineRule="auto"/>
              <w:rPr>
                <w:b/>
                <w:bCs/>
                <w:color w:val="FFFFFF" w:themeColor="text1"/>
              </w:rPr>
            </w:pPr>
            <w:r>
              <w:rPr>
                <w:b/>
                <w:bCs/>
                <w:color w:val="FFFFFF" w:themeColor="text1"/>
              </w:rPr>
              <w:t>Approved practice name 3</w:t>
            </w:r>
          </w:p>
        </w:tc>
        <w:tc>
          <w:tcPr>
            <w:tcW w:w="2817" w:type="dxa"/>
            <w:tcBorders>
              <w:top w:val="single" w:sz="4" w:space="0" w:color="auto"/>
              <w:bottom w:val="single" w:sz="4" w:space="0" w:color="auto"/>
              <w:right w:val="single" w:sz="8" w:space="0" w:color="auto"/>
            </w:tcBorders>
            <w:vAlign w:val="center"/>
          </w:tcPr>
          <w:p w14:paraId="3A61AEA6" w14:textId="77777777" w:rsidR="00DD2725" w:rsidRDefault="00DD2725" w:rsidP="009F20A3">
            <w:pPr>
              <w:spacing w:after="0" w:line="240" w:lineRule="auto"/>
              <w:textboxTightWrap w:val="none"/>
              <w:rPr>
                <w:sz w:val="22"/>
                <w:szCs w:val="22"/>
              </w:rPr>
            </w:pPr>
          </w:p>
        </w:tc>
        <w:tc>
          <w:tcPr>
            <w:tcW w:w="2059" w:type="dxa"/>
            <w:tcBorders>
              <w:left w:val="single" w:sz="8" w:space="0" w:color="auto"/>
            </w:tcBorders>
            <w:shd w:val="clear" w:color="auto" w:fill="00A499" w:themeFill="accent5"/>
            <w:vAlign w:val="center"/>
          </w:tcPr>
          <w:p w14:paraId="4C6D8969" w14:textId="79DD0D6A" w:rsidR="00DD2725" w:rsidRDefault="00DD2725" w:rsidP="009F20A3">
            <w:pPr>
              <w:spacing w:after="0" w:line="240" w:lineRule="auto"/>
              <w:textboxTightWrap w:val="none"/>
              <w:rPr>
                <w:sz w:val="22"/>
                <w:szCs w:val="22"/>
              </w:rPr>
            </w:pPr>
            <w:r>
              <w:rPr>
                <w:b/>
                <w:bCs/>
                <w:color w:val="FFFFFF" w:themeColor="text1"/>
              </w:rPr>
              <w:t>Approved practice name 3</w:t>
            </w:r>
          </w:p>
        </w:tc>
        <w:tc>
          <w:tcPr>
            <w:tcW w:w="3100" w:type="dxa"/>
            <w:tcBorders>
              <w:top w:val="single" w:sz="4" w:space="0" w:color="auto"/>
              <w:bottom w:val="single" w:sz="4" w:space="0" w:color="auto"/>
              <w:right w:val="single" w:sz="8" w:space="0" w:color="auto"/>
            </w:tcBorders>
          </w:tcPr>
          <w:p w14:paraId="757E3A1C" w14:textId="77777777" w:rsidR="00DD2725" w:rsidRDefault="00DD2725" w:rsidP="009F20A3">
            <w:pPr>
              <w:spacing w:after="0" w:line="240" w:lineRule="auto"/>
              <w:textboxTightWrap w:val="none"/>
              <w:rPr>
                <w:sz w:val="22"/>
                <w:szCs w:val="22"/>
              </w:rPr>
            </w:pPr>
          </w:p>
        </w:tc>
        <w:tc>
          <w:tcPr>
            <w:tcW w:w="2126" w:type="dxa"/>
            <w:tcBorders>
              <w:left w:val="single" w:sz="8" w:space="0" w:color="auto"/>
            </w:tcBorders>
            <w:shd w:val="clear" w:color="auto" w:fill="00A499" w:themeFill="accent5"/>
            <w:vAlign w:val="center"/>
          </w:tcPr>
          <w:p w14:paraId="1A173F93" w14:textId="1BE16817" w:rsidR="00DD2725" w:rsidRDefault="00DD2725" w:rsidP="009F20A3">
            <w:pPr>
              <w:spacing w:after="0" w:line="240" w:lineRule="auto"/>
              <w:textboxTightWrap w:val="none"/>
              <w:rPr>
                <w:sz w:val="22"/>
                <w:szCs w:val="22"/>
              </w:rPr>
            </w:pPr>
            <w:r>
              <w:rPr>
                <w:b/>
                <w:bCs/>
                <w:color w:val="FFFFFF" w:themeColor="text1"/>
              </w:rPr>
              <w:t>Approved practice name 3</w:t>
            </w:r>
          </w:p>
        </w:tc>
        <w:tc>
          <w:tcPr>
            <w:tcW w:w="2977" w:type="dxa"/>
          </w:tcPr>
          <w:p w14:paraId="01DCCB84" w14:textId="77777777" w:rsidR="00DD2725" w:rsidRDefault="00DD2725" w:rsidP="009F20A3">
            <w:pPr>
              <w:spacing w:after="0" w:line="240" w:lineRule="auto"/>
              <w:textboxTightWrap w:val="none"/>
              <w:rPr>
                <w:sz w:val="22"/>
                <w:szCs w:val="22"/>
              </w:rPr>
            </w:pPr>
          </w:p>
        </w:tc>
      </w:tr>
      <w:tr w:rsidR="00FC777C" w14:paraId="2CFFCF26" w14:textId="067A19B6" w:rsidTr="00AA0BD5">
        <w:trPr>
          <w:trHeight w:val="658"/>
        </w:trPr>
        <w:tc>
          <w:tcPr>
            <w:tcW w:w="2084" w:type="dxa"/>
            <w:shd w:val="clear" w:color="auto" w:fill="00A499" w:themeFill="accent5"/>
            <w:vAlign w:val="center"/>
          </w:tcPr>
          <w:p w14:paraId="79114820" w14:textId="5E0173D6" w:rsidR="00DD2725" w:rsidRPr="00B10943" w:rsidRDefault="00DD2725" w:rsidP="009F20A3">
            <w:pPr>
              <w:spacing w:after="0" w:line="240" w:lineRule="auto"/>
              <w:rPr>
                <w:b/>
                <w:bCs/>
                <w:color w:val="FFFFFF" w:themeColor="text1"/>
              </w:rPr>
            </w:pPr>
            <w:r>
              <w:rPr>
                <w:b/>
                <w:bCs/>
                <w:color w:val="FFFFFF" w:themeColor="text1"/>
              </w:rPr>
              <w:t>Approved practice name 4</w:t>
            </w:r>
          </w:p>
        </w:tc>
        <w:tc>
          <w:tcPr>
            <w:tcW w:w="2817" w:type="dxa"/>
            <w:tcBorders>
              <w:top w:val="single" w:sz="4" w:space="0" w:color="auto"/>
              <w:bottom w:val="single" w:sz="4" w:space="0" w:color="auto"/>
              <w:right w:val="single" w:sz="8" w:space="0" w:color="auto"/>
            </w:tcBorders>
            <w:vAlign w:val="center"/>
          </w:tcPr>
          <w:p w14:paraId="2CC30E64" w14:textId="187D049C" w:rsidR="00DD2725" w:rsidRDefault="00DD2725" w:rsidP="009F20A3">
            <w:pPr>
              <w:spacing w:after="0" w:line="240" w:lineRule="auto"/>
              <w:textboxTightWrap w:val="none"/>
              <w:rPr>
                <w:sz w:val="22"/>
                <w:szCs w:val="22"/>
              </w:rPr>
            </w:pPr>
          </w:p>
        </w:tc>
        <w:tc>
          <w:tcPr>
            <w:tcW w:w="2059" w:type="dxa"/>
            <w:tcBorders>
              <w:left w:val="single" w:sz="8" w:space="0" w:color="auto"/>
            </w:tcBorders>
            <w:shd w:val="clear" w:color="auto" w:fill="00A499" w:themeFill="accent5"/>
            <w:vAlign w:val="center"/>
          </w:tcPr>
          <w:p w14:paraId="4242628F" w14:textId="30588981" w:rsidR="00DD2725" w:rsidRDefault="00DD2725" w:rsidP="009F20A3">
            <w:pPr>
              <w:spacing w:after="0" w:line="240" w:lineRule="auto"/>
              <w:textboxTightWrap w:val="none"/>
              <w:rPr>
                <w:sz w:val="22"/>
                <w:szCs w:val="22"/>
              </w:rPr>
            </w:pPr>
            <w:r>
              <w:rPr>
                <w:b/>
                <w:bCs/>
                <w:color w:val="FFFFFF" w:themeColor="text1"/>
              </w:rPr>
              <w:t>Approved practice name 4</w:t>
            </w:r>
          </w:p>
        </w:tc>
        <w:tc>
          <w:tcPr>
            <w:tcW w:w="3100" w:type="dxa"/>
            <w:tcBorders>
              <w:top w:val="single" w:sz="4" w:space="0" w:color="auto"/>
              <w:bottom w:val="single" w:sz="4" w:space="0" w:color="auto"/>
              <w:right w:val="single" w:sz="8" w:space="0" w:color="auto"/>
            </w:tcBorders>
          </w:tcPr>
          <w:p w14:paraId="48316CC4" w14:textId="77777777" w:rsidR="00DD2725" w:rsidRDefault="00DD2725" w:rsidP="009F20A3">
            <w:pPr>
              <w:spacing w:after="0" w:line="240" w:lineRule="auto"/>
              <w:textboxTightWrap w:val="none"/>
              <w:rPr>
                <w:sz w:val="22"/>
                <w:szCs w:val="22"/>
              </w:rPr>
            </w:pPr>
          </w:p>
        </w:tc>
        <w:tc>
          <w:tcPr>
            <w:tcW w:w="2126" w:type="dxa"/>
            <w:tcBorders>
              <w:left w:val="single" w:sz="8" w:space="0" w:color="auto"/>
            </w:tcBorders>
            <w:shd w:val="clear" w:color="auto" w:fill="00A499" w:themeFill="accent5"/>
            <w:vAlign w:val="center"/>
          </w:tcPr>
          <w:p w14:paraId="165E1F8F" w14:textId="31630E20" w:rsidR="00DD2725" w:rsidRDefault="00DD2725" w:rsidP="009F20A3">
            <w:pPr>
              <w:spacing w:after="0" w:line="240" w:lineRule="auto"/>
              <w:textboxTightWrap w:val="none"/>
              <w:rPr>
                <w:sz w:val="22"/>
                <w:szCs w:val="22"/>
              </w:rPr>
            </w:pPr>
            <w:r>
              <w:rPr>
                <w:b/>
                <w:bCs/>
                <w:color w:val="FFFFFF" w:themeColor="text1"/>
              </w:rPr>
              <w:t>Approved practice name 4</w:t>
            </w:r>
          </w:p>
        </w:tc>
        <w:tc>
          <w:tcPr>
            <w:tcW w:w="2977" w:type="dxa"/>
          </w:tcPr>
          <w:p w14:paraId="153903F5" w14:textId="77777777" w:rsidR="00DD2725" w:rsidRDefault="00DD2725" w:rsidP="009F20A3">
            <w:pPr>
              <w:spacing w:after="0" w:line="240" w:lineRule="auto"/>
              <w:textboxTightWrap w:val="none"/>
              <w:rPr>
                <w:sz w:val="22"/>
                <w:szCs w:val="22"/>
              </w:rPr>
            </w:pPr>
          </w:p>
        </w:tc>
      </w:tr>
      <w:tr w:rsidR="00FC777C" w14:paraId="487B6382" w14:textId="26A4C7C7" w:rsidTr="00AA0BD5">
        <w:trPr>
          <w:trHeight w:val="658"/>
        </w:trPr>
        <w:tc>
          <w:tcPr>
            <w:tcW w:w="2084" w:type="dxa"/>
            <w:shd w:val="clear" w:color="auto" w:fill="00A499" w:themeFill="accent5"/>
          </w:tcPr>
          <w:p w14:paraId="6CBAB25A" w14:textId="78C5B55A" w:rsidR="00DD2725" w:rsidRPr="00B10943" w:rsidRDefault="00DD2725" w:rsidP="009F20A3">
            <w:pPr>
              <w:spacing w:after="0" w:line="240" w:lineRule="auto"/>
              <w:rPr>
                <w:b/>
                <w:bCs/>
                <w:color w:val="FFFFFF" w:themeColor="text1"/>
              </w:rPr>
            </w:pPr>
            <w:r w:rsidRPr="00B02003">
              <w:rPr>
                <w:b/>
                <w:bCs/>
                <w:color w:val="FFFFFF" w:themeColor="text1"/>
              </w:rPr>
              <w:t xml:space="preserve">Approved practice name </w:t>
            </w:r>
            <w:r>
              <w:rPr>
                <w:b/>
                <w:bCs/>
                <w:color w:val="FFFFFF" w:themeColor="text1"/>
              </w:rPr>
              <w:t>5</w:t>
            </w:r>
          </w:p>
        </w:tc>
        <w:tc>
          <w:tcPr>
            <w:tcW w:w="2817" w:type="dxa"/>
            <w:tcBorders>
              <w:top w:val="single" w:sz="4" w:space="0" w:color="auto"/>
              <w:bottom w:val="single" w:sz="4" w:space="0" w:color="auto"/>
              <w:right w:val="single" w:sz="8" w:space="0" w:color="auto"/>
            </w:tcBorders>
            <w:vAlign w:val="center"/>
          </w:tcPr>
          <w:p w14:paraId="515926D2" w14:textId="77777777" w:rsidR="00DD2725" w:rsidRDefault="00DD2725" w:rsidP="009F20A3">
            <w:pPr>
              <w:spacing w:after="0" w:line="240" w:lineRule="auto"/>
              <w:textboxTightWrap w:val="none"/>
              <w:rPr>
                <w:sz w:val="22"/>
                <w:szCs w:val="22"/>
              </w:rPr>
            </w:pPr>
          </w:p>
        </w:tc>
        <w:tc>
          <w:tcPr>
            <w:tcW w:w="2059" w:type="dxa"/>
            <w:tcBorders>
              <w:left w:val="single" w:sz="8" w:space="0" w:color="auto"/>
            </w:tcBorders>
            <w:shd w:val="clear" w:color="auto" w:fill="00A499" w:themeFill="accent5"/>
          </w:tcPr>
          <w:p w14:paraId="30B921EE" w14:textId="4F9FE637"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5</w:t>
            </w:r>
          </w:p>
        </w:tc>
        <w:tc>
          <w:tcPr>
            <w:tcW w:w="3100" w:type="dxa"/>
            <w:tcBorders>
              <w:top w:val="single" w:sz="4" w:space="0" w:color="auto"/>
              <w:bottom w:val="single" w:sz="4" w:space="0" w:color="auto"/>
              <w:right w:val="single" w:sz="8" w:space="0" w:color="auto"/>
            </w:tcBorders>
          </w:tcPr>
          <w:p w14:paraId="622FD73F" w14:textId="77777777" w:rsidR="00DD2725" w:rsidRDefault="00DD2725" w:rsidP="009F20A3">
            <w:pPr>
              <w:spacing w:after="0" w:line="240" w:lineRule="auto"/>
              <w:textboxTightWrap w:val="none"/>
              <w:rPr>
                <w:sz w:val="22"/>
                <w:szCs w:val="22"/>
              </w:rPr>
            </w:pPr>
          </w:p>
        </w:tc>
        <w:tc>
          <w:tcPr>
            <w:tcW w:w="2126" w:type="dxa"/>
            <w:tcBorders>
              <w:left w:val="single" w:sz="8" w:space="0" w:color="auto"/>
            </w:tcBorders>
            <w:shd w:val="clear" w:color="auto" w:fill="00A499" w:themeFill="accent5"/>
          </w:tcPr>
          <w:p w14:paraId="3B0AA11A" w14:textId="4021BE50"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5</w:t>
            </w:r>
          </w:p>
        </w:tc>
        <w:tc>
          <w:tcPr>
            <w:tcW w:w="2977" w:type="dxa"/>
          </w:tcPr>
          <w:p w14:paraId="1A90EA66" w14:textId="77777777" w:rsidR="00DD2725" w:rsidRDefault="00DD2725" w:rsidP="009F20A3">
            <w:pPr>
              <w:spacing w:after="0" w:line="240" w:lineRule="auto"/>
              <w:textboxTightWrap w:val="none"/>
              <w:rPr>
                <w:sz w:val="22"/>
                <w:szCs w:val="22"/>
              </w:rPr>
            </w:pPr>
          </w:p>
        </w:tc>
      </w:tr>
      <w:tr w:rsidR="00FC777C" w14:paraId="6E47456F" w14:textId="346D5CCC" w:rsidTr="00AA0BD5">
        <w:trPr>
          <w:trHeight w:val="658"/>
        </w:trPr>
        <w:tc>
          <w:tcPr>
            <w:tcW w:w="2084" w:type="dxa"/>
            <w:shd w:val="clear" w:color="auto" w:fill="00A499" w:themeFill="accent5"/>
          </w:tcPr>
          <w:p w14:paraId="20587A5E" w14:textId="53CB2B04" w:rsidR="00DD2725" w:rsidRPr="00B10943" w:rsidRDefault="00DD2725" w:rsidP="009F20A3">
            <w:pPr>
              <w:spacing w:after="0" w:line="240" w:lineRule="auto"/>
              <w:rPr>
                <w:b/>
                <w:bCs/>
                <w:color w:val="FFFFFF" w:themeColor="text1"/>
              </w:rPr>
            </w:pPr>
            <w:r w:rsidRPr="00B02003">
              <w:rPr>
                <w:b/>
                <w:bCs/>
                <w:color w:val="FFFFFF" w:themeColor="text1"/>
              </w:rPr>
              <w:t xml:space="preserve">Approved practice name </w:t>
            </w:r>
            <w:r>
              <w:rPr>
                <w:b/>
                <w:bCs/>
                <w:color w:val="FFFFFF" w:themeColor="text1"/>
              </w:rPr>
              <w:t>6</w:t>
            </w:r>
          </w:p>
        </w:tc>
        <w:tc>
          <w:tcPr>
            <w:tcW w:w="2817" w:type="dxa"/>
            <w:tcBorders>
              <w:top w:val="single" w:sz="4" w:space="0" w:color="auto"/>
              <w:bottom w:val="single" w:sz="4" w:space="0" w:color="auto"/>
              <w:right w:val="single" w:sz="8" w:space="0" w:color="auto"/>
            </w:tcBorders>
            <w:vAlign w:val="center"/>
          </w:tcPr>
          <w:p w14:paraId="7D5B2BA8" w14:textId="77777777" w:rsidR="00DD2725" w:rsidRDefault="00DD2725" w:rsidP="009F20A3">
            <w:pPr>
              <w:spacing w:after="0" w:line="240" w:lineRule="auto"/>
              <w:textboxTightWrap w:val="none"/>
              <w:rPr>
                <w:sz w:val="22"/>
                <w:szCs w:val="22"/>
              </w:rPr>
            </w:pPr>
          </w:p>
        </w:tc>
        <w:tc>
          <w:tcPr>
            <w:tcW w:w="2059" w:type="dxa"/>
            <w:tcBorders>
              <w:left w:val="single" w:sz="8" w:space="0" w:color="auto"/>
            </w:tcBorders>
            <w:shd w:val="clear" w:color="auto" w:fill="00A499" w:themeFill="accent5"/>
          </w:tcPr>
          <w:p w14:paraId="01619DE8" w14:textId="444FA957"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6</w:t>
            </w:r>
          </w:p>
        </w:tc>
        <w:tc>
          <w:tcPr>
            <w:tcW w:w="3100" w:type="dxa"/>
            <w:tcBorders>
              <w:top w:val="single" w:sz="4" w:space="0" w:color="auto"/>
              <w:bottom w:val="single" w:sz="4" w:space="0" w:color="auto"/>
              <w:right w:val="single" w:sz="8" w:space="0" w:color="auto"/>
            </w:tcBorders>
          </w:tcPr>
          <w:p w14:paraId="2F4CD3AF" w14:textId="77777777" w:rsidR="00DD2725" w:rsidRDefault="00DD2725" w:rsidP="009F20A3">
            <w:pPr>
              <w:spacing w:after="0" w:line="240" w:lineRule="auto"/>
              <w:textboxTightWrap w:val="none"/>
              <w:rPr>
                <w:sz w:val="22"/>
                <w:szCs w:val="22"/>
              </w:rPr>
            </w:pPr>
          </w:p>
        </w:tc>
        <w:tc>
          <w:tcPr>
            <w:tcW w:w="2126" w:type="dxa"/>
            <w:tcBorders>
              <w:left w:val="single" w:sz="8" w:space="0" w:color="auto"/>
            </w:tcBorders>
            <w:shd w:val="clear" w:color="auto" w:fill="00A499" w:themeFill="accent5"/>
          </w:tcPr>
          <w:p w14:paraId="3F74D248" w14:textId="698ED0FC"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6</w:t>
            </w:r>
          </w:p>
        </w:tc>
        <w:tc>
          <w:tcPr>
            <w:tcW w:w="2977" w:type="dxa"/>
          </w:tcPr>
          <w:p w14:paraId="628DBAB9" w14:textId="77777777" w:rsidR="00DD2725" w:rsidRDefault="00DD2725" w:rsidP="009F20A3">
            <w:pPr>
              <w:spacing w:after="0" w:line="240" w:lineRule="auto"/>
              <w:textboxTightWrap w:val="none"/>
              <w:rPr>
                <w:sz w:val="22"/>
                <w:szCs w:val="22"/>
              </w:rPr>
            </w:pPr>
          </w:p>
        </w:tc>
      </w:tr>
      <w:tr w:rsidR="00FC777C" w14:paraId="1F0A8848" w14:textId="6EAF1C57" w:rsidTr="00AA0BD5">
        <w:trPr>
          <w:trHeight w:val="658"/>
        </w:trPr>
        <w:tc>
          <w:tcPr>
            <w:tcW w:w="2084" w:type="dxa"/>
            <w:shd w:val="clear" w:color="auto" w:fill="00A499" w:themeFill="accent5"/>
          </w:tcPr>
          <w:p w14:paraId="0A330FA8" w14:textId="343E12E5" w:rsidR="00DD2725" w:rsidRPr="00B10943" w:rsidRDefault="00DD2725" w:rsidP="009F20A3">
            <w:pPr>
              <w:spacing w:after="0" w:line="240" w:lineRule="auto"/>
              <w:rPr>
                <w:b/>
                <w:bCs/>
                <w:color w:val="FFFFFF" w:themeColor="text1"/>
              </w:rPr>
            </w:pPr>
            <w:r w:rsidRPr="00B02003">
              <w:rPr>
                <w:b/>
                <w:bCs/>
                <w:color w:val="FFFFFF" w:themeColor="text1"/>
              </w:rPr>
              <w:t xml:space="preserve">Approved practice name </w:t>
            </w:r>
            <w:r>
              <w:rPr>
                <w:b/>
                <w:bCs/>
                <w:color w:val="FFFFFF" w:themeColor="text1"/>
              </w:rPr>
              <w:t>7</w:t>
            </w:r>
          </w:p>
        </w:tc>
        <w:tc>
          <w:tcPr>
            <w:tcW w:w="2817" w:type="dxa"/>
            <w:tcBorders>
              <w:top w:val="single" w:sz="4" w:space="0" w:color="auto"/>
              <w:bottom w:val="single" w:sz="4" w:space="0" w:color="auto"/>
              <w:right w:val="single" w:sz="8" w:space="0" w:color="auto"/>
            </w:tcBorders>
            <w:vAlign w:val="center"/>
          </w:tcPr>
          <w:p w14:paraId="63EC493D" w14:textId="77777777" w:rsidR="00DD2725" w:rsidRDefault="00DD2725" w:rsidP="009F20A3">
            <w:pPr>
              <w:spacing w:after="0" w:line="240" w:lineRule="auto"/>
              <w:textboxTightWrap w:val="none"/>
              <w:rPr>
                <w:sz w:val="22"/>
                <w:szCs w:val="22"/>
              </w:rPr>
            </w:pPr>
          </w:p>
        </w:tc>
        <w:tc>
          <w:tcPr>
            <w:tcW w:w="2059" w:type="dxa"/>
            <w:tcBorders>
              <w:left w:val="single" w:sz="8" w:space="0" w:color="auto"/>
            </w:tcBorders>
            <w:shd w:val="clear" w:color="auto" w:fill="00A499" w:themeFill="accent5"/>
          </w:tcPr>
          <w:p w14:paraId="70E486AB" w14:textId="3F2054E2"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7</w:t>
            </w:r>
          </w:p>
        </w:tc>
        <w:tc>
          <w:tcPr>
            <w:tcW w:w="3100" w:type="dxa"/>
            <w:tcBorders>
              <w:top w:val="single" w:sz="4" w:space="0" w:color="auto"/>
              <w:bottom w:val="single" w:sz="4" w:space="0" w:color="auto"/>
              <w:right w:val="single" w:sz="8" w:space="0" w:color="auto"/>
            </w:tcBorders>
          </w:tcPr>
          <w:p w14:paraId="33EF8FFC" w14:textId="77777777" w:rsidR="00DD2725" w:rsidRDefault="00DD2725" w:rsidP="009F20A3">
            <w:pPr>
              <w:spacing w:after="0" w:line="240" w:lineRule="auto"/>
              <w:textboxTightWrap w:val="none"/>
              <w:rPr>
                <w:sz w:val="22"/>
                <w:szCs w:val="22"/>
              </w:rPr>
            </w:pPr>
          </w:p>
        </w:tc>
        <w:tc>
          <w:tcPr>
            <w:tcW w:w="2126" w:type="dxa"/>
            <w:tcBorders>
              <w:left w:val="single" w:sz="8" w:space="0" w:color="auto"/>
            </w:tcBorders>
            <w:shd w:val="clear" w:color="auto" w:fill="00A499" w:themeFill="accent5"/>
          </w:tcPr>
          <w:p w14:paraId="3B6F2D86" w14:textId="26F45028"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7</w:t>
            </w:r>
          </w:p>
        </w:tc>
        <w:tc>
          <w:tcPr>
            <w:tcW w:w="2977" w:type="dxa"/>
          </w:tcPr>
          <w:p w14:paraId="4EDF270C" w14:textId="77777777" w:rsidR="00DD2725" w:rsidRDefault="00DD2725" w:rsidP="009F20A3">
            <w:pPr>
              <w:spacing w:after="0" w:line="240" w:lineRule="auto"/>
              <w:textboxTightWrap w:val="none"/>
              <w:rPr>
                <w:sz w:val="22"/>
                <w:szCs w:val="22"/>
              </w:rPr>
            </w:pPr>
          </w:p>
        </w:tc>
      </w:tr>
      <w:tr w:rsidR="00FC777C" w14:paraId="348B4F51" w14:textId="23031C7B" w:rsidTr="00AA0BD5">
        <w:trPr>
          <w:trHeight w:val="658"/>
        </w:trPr>
        <w:tc>
          <w:tcPr>
            <w:tcW w:w="2084" w:type="dxa"/>
            <w:tcBorders>
              <w:bottom w:val="single" w:sz="8" w:space="0" w:color="auto"/>
            </w:tcBorders>
            <w:shd w:val="clear" w:color="auto" w:fill="00A499" w:themeFill="accent5"/>
          </w:tcPr>
          <w:p w14:paraId="721AEE2C" w14:textId="4C6797E2" w:rsidR="00DD2725" w:rsidRPr="00B10943" w:rsidRDefault="00DD2725" w:rsidP="009F20A3">
            <w:pPr>
              <w:spacing w:after="0" w:line="240" w:lineRule="auto"/>
              <w:rPr>
                <w:b/>
                <w:bCs/>
                <w:color w:val="FFFFFF" w:themeColor="text1"/>
              </w:rPr>
            </w:pPr>
            <w:r w:rsidRPr="00B02003">
              <w:rPr>
                <w:b/>
                <w:bCs/>
                <w:color w:val="FFFFFF" w:themeColor="text1"/>
              </w:rPr>
              <w:t xml:space="preserve">Approved practice name </w:t>
            </w:r>
            <w:r>
              <w:rPr>
                <w:b/>
                <w:bCs/>
                <w:color w:val="FFFFFF" w:themeColor="text1"/>
              </w:rPr>
              <w:t>8</w:t>
            </w:r>
          </w:p>
        </w:tc>
        <w:tc>
          <w:tcPr>
            <w:tcW w:w="2817" w:type="dxa"/>
            <w:tcBorders>
              <w:top w:val="single" w:sz="4" w:space="0" w:color="auto"/>
              <w:bottom w:val="single" w:sz="8" w:space="0" w:color="auto"/>
              <w:right w:val="single" w:sz="8" w:space="0" w:color="auto"/>
            </w:tcBorders>
            <w:vAlign w:val="center"/>
          </w:tcPr>
          <w:p w14:paraId="0E2FFAC9" w14:textId="77777777" w:rsidR="00DD2725" w:rsidRDefault="00DD2725" w:rsidP="009F20A3">
            <w:pPr>
              <w:spacing w:after="0" w:line="240" w:lineRule="auto"/>
              <w:textboxTightWrap w:val="none"/>
              <w:rPr>
                <w:sz w:val="22"/>
                <w:szCs w:val="22"/>
              </w:rPr>
            </w:pPr>
          </w:p>
        </w:tc>
        <w:tc>
          <w:tcPr>
            <w:tcW w:w="2059" w:type="dxa"/>
            <w:tcBorders>
              <w:left w:val="single" w:sz="8" w:space="0" w:color="auto"/>
              <w:bottom w:val="single" w:sz="8" w:space="0" w:color="auto"/>
            </w:tcBorders>
            <w:shd w:val="clear" w:color="auto" w:fill="00A499" w:themeFill="accent5"/>
          </w:tcPr>
          <w:p w14:paraId="7B689F07" w14:textId="5665399E"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8</w:t>
            </w:r>
          </w:p>
        </w:tc>
        <w:tc>
          <w:tcPr>
            <w:tcW w:w="3100" w:type="dxa"/>
            <w:tcBorders>
              <w:top w:val="single" w:sz="4" w:space="0" w:color="auto"/>
              <w:bottom w:val="single" w:sz="8" w:space="0" w:color="auto"/>
              <w:right w:val="single" w:sz="8" w:space="0" w:color="auto"/>
            </w:tcBorders>
          </w:tcPr>
          <w:p w14:paraId="036AB753" w14:textId="77777777" w:rsidR="00DD2725" w:rsidRDefault="00DD2725" w:rsidP="009F20A3">
            <w:pPr>
              <w:spacing w:after="0" w:line="240" w:lineRule="auto"/>
              <w:textboxTightWrap w:val="none"/>
              <w:rPr>
                <w:sz w:val="22"/>
                <w:szCs w:val="22"/>
              </w:rPr>
            </w:pPr>
          </w:p>
        </w:tc>
        <w:tc>
          <w:tcPr>
            <w:tcW w:w="2126" w:type="dxa"/>
            <w:tcBorders>
              <w:left w:val="single" w:sz="8" w:space="0" w:color="auto"/>
              <w:bottom w:val="single" w:sz="8" w:space="0" w:color="auto"/>
            </w:tcBorders>
            <w:shd w:val="clear" w:color="auto" w:fill="00A499" w:themeFill="accent5"/>
          </w:tcPr>
          <w:p w14:paraId="72CFA326" w14:textId="05B3C4A2" w:rsidR="00DD2725" w:rsidRDefault="00DD2725" w:rsidP="009F20A3">
            <w:pPr>
              <w:spacing w:after="0" w:line="240" w:lineRule="auto"/>
              <w:textboxTightWrap w:val="none"/>
              <w:rPr>
                <w:sz w:val="22"/>
                <w:szCs w:val="22"/>
              </w:rPr>
            </w:pPr>
            <w:r w:rsidRPr="00B02003">
              <w:rPr>
                <w:b/>
                <w:bCs/>
                <w:color w:val="FFFFFF" w:themeColor="text1"/>
              </w:rPr>
              <w:t xml:space="preserve">Approved practice name </w:t>
            </w:r>
            <w:r>
              <w:rPr>
                <w:b/>
                <w:bCs/>
                <w:color w:val="FFFFFF" w:themeColor="text1"/>
              </w:rPr>
              <w:t>8</w:t>
            </w:r>
          </w:p>
        </w:tc>
        <w:tc>
          <w:tcPr>
            <w:tcW w:w="2977" w:type="dxa"/>
            <w:tcBorders>
              <w:bottom w:val="single" w:sz="8" w:space="0" w:color="auto"/>
            </w:tcBorders>
          </w:tcPr>
          <w:p w14:paraId="49686A68" w14:textId="77777777" w:rsidR="00DD2725" w:rsidRDefault="00DD2725" w:rsidP="009F20A3">
            <w:pPr>
              <w:spacing w:after="0" w:line="240" w:lineRule="auto"/>
              <w:textboxTightWrap w:val="none"/>
              <w:rPr>
                <w:sz w:val="22"/>
                <w:szCs w:val="22"/>
              </w:rPr>
            </w:pPr>
          </w:p>
        </w:tc>
      </w:tr>
    </w:tbl>
    <w:p w14:paraId="1FA32769" w14:textId="77777777" w:rsidR="008368D0" w:rsidRDefault="008368D0">
      <w:pPr>
        <w:spacing w:after="0" w:line="240" w:lineRule="auto"/>
        <w:textboxTightWrap w:val="none"/>
        <w:rPr>
          <w:sz w:val="22"/>
          <w:szCs w:val="22"/>
        </w:rPr>
      </w:pPr>
    </w:p>
    <w:p w14:paraId="74E6600C" w14:textId="77777777" w:rsidR="008F230F" w:rsidRDefault="008F230F">
      <w:pPr>
        <w:spacing w:after="0" w:line="240" w:lineRule="auto"/>
        <w:textboxTightWrap w:val="none"/>
        <w:rPr>
          <w:sz w:val="22"/>
          <w:szCs w:val="22"/>
        </w:rPr>
      </w:pPr>
    </w:p>
    <w:p w14:paraId="1C27C91E" w14:textId="77777777" w:rsidR="008F230F" w:rsidRDefault="008F230F">
      <w:pPr>
        <w:spacing w:after="0" w:line="240" w:lineRule="auto"/>
        <w:textboxTightWrap w:val="none"/>
        <w:rPr>
          <w:sz w:val="22"/>
          <w:szCs w:val="22"/>
        </w:rPr>
      </w:pPr>
    </w:p>
    <w:p w14:paraId="72EBE711" w14:textId="77777777" w:rsidR="008F230F" w:rsidRDefault="008F230F">
      <w:pPr>
        <w:spacing w:after="0" w:line="240" w:lineRule="auto"/>
        <w:textboxTightWrap w:val="none"/>
        <w:rPr>
          <w:sz w:val="22"/>
          <w:szCs w:val="22"/>
        </w:rPr>
      </w:pPr>
    </w:p>
    <w:p w14:paraId="78A66016" w14:textId="77777777" w:rsidR="008F230F" w:rsidRDefault="008F230F">
      <w:pPr>
        <w:spacing w:after="0" w:line="240" w:lineRule="auto"/>
        <w:textboxTightWrap w:val="none"/>
        <w:rPr>
          <w:sz w:val="22"/>
          <w:szCs w:val="22"/>
        </w:rPr>
      </w:pPr>
    </w:p>
    <w:p w14:paraId="0C4D5A88" w14:textId="77777777" w:rsidR="008F230F" w:rsidRDefault="008F230F">
      <w:pPr>
        <w:spacing w:after="0" w:line="240" w:lineRule="auto"/>
        <w:textboxTightWrap w:val="none"/>
        <w:rPr>
          <w:sz w:val="22"/>
          <w:szCs w:val="22"/>
        </w:rPr>
      </w:pPr>
    </w:p>
    <w:p w14:paraId="487B47BB" w14:textId="77777777" w:rsidR="008F230F" w:rsidRDefault="008F230F">
      <w:pPr>
        <w:spacing w:after="0" w:line="240" w:lineRule="auto"/>
        <w:textboxTightWrap w:val="none"/>
        <w:rPr>
          <w:sz w:val="22"/>
          <w:szCs w:val="22"/>
        </w:rPr>
      </w:pPr>
    </w:p>
    <w:p w14:paraId="70D18E66" w14:textId="77777777" w:rsidR="008F230F" w:rsidRDefault="008F230F">
      <w:pPr>
        <w:spacing w:after="0" w:line="240" w:lineRule="auto"/>
        <w:textboxTightWrap w:val="none"/>
        <w:rPr>
          <w:sz w:val="22"/>
          <w:szCs w:val="22"/>
        </w:rPr>
      </w:pPr>
    </w:p>
    <w:p w14:paraId="03D9952D" w14:textId="77777777" w:rsidR="0096248D" w:rsidRDefault="0096248D">
      <w:pPr>
        <w:spacing w:after="0" w:line="240" w:lineRule="auto"/>
        <w:textboxTightWrap w:val="none"/>
        <w:rPr>
          <w:sz w:val="22"/>
          <w:szCs w:val="22"/>
        </w:rPr>
      </w:pPr>
    </w:p>
    <w:p w14:paraId="3802E4D3" w14:textId="5A55FCDC" w:rsidR="00D536A2" w:rsidRPr="006641B3" w:rsidRDefault="004A20C7" w:rsidP="00D536A2">
      <w:pPr>
        <w:spacing w:after="0" w:line="240" w:lineRule="auto"/>
        <w:ind w:left="720" w:hanging="720"/>
        <w:rPr>
          <w:b/>
          <w:bCs/>
          <w:sz w:val="32"/>
          <w:szCs w:val="32"/>
        </w:rPr>
      </w:pPr>
      <w:r>
        <w:rPr>
          <w:b/>
          <w:bCs/>
          <w:sz w:val="32"/>
          <w:szCs w:val="32"/>
        </w:rPr>
        <w:t>Domain 1: Learning Environment and Culture</w:t>
      </w:r>
    </w:p>
    <w:p w14:paraId="7042B33E" w14:textId="77777777" w:rsidR="008E322B" w:rsidRDefault="008E322B" w:rsidP="004F0A67"/>
    <w:tbl>
      <w:tblPr>
        <w:tblStyle w:val="TableGrid"/>
        <w:tblW w:w="15451" w:type="dxa"/>
        <w:tblInd w:w="-714" w:type="dxa"/>
        <w:tblBorders>
          <w:top w:val="single" w:sz="8" w:space="0" w:color="auto"/>
          <w:left w:val="single" w:sz="8" w:space="0" w:color="auto"/>
          <w:bottom w:val="single" w:sz="8" w:space="0" w:color="auto"/>
          <w:right w:val="single" w:sz="8" w:space="0" w:color="auto"/>
        </w:tblBorders>
        <w:shd w:val="clear" w:color="auto" w:fill="CCFFFF"/>
        <w:tblLayout w:type="fixed"/>
        <w:tblLook w:val="06A0" w:firstRow="1" w:lastRow="0" w:firstColumn="1" w:lastColumn="0" w:noHBand="1" w:noVBand="1"/>
      </w:tblPr>
      <w:tblGrid>
        <w:gridCol w:w="709"/>
        <w:gridCol w:w="14742"/>
      </w:tblGrid>
      <w:tr w:rsidR="00917D78" w:rsidRPr="007B5235" w14:paraId="7A4E9081" w14:textId="77777777" w:rsidTr="00E518F2">
        <w:trPr>
          <w:trHeight w:val="482"/>
        </w:trPr>
        <w:tc>
          <w:tcPr>
            <w:tcW w:w="15451" w:type="dxa"/>
            <w:gridSpan w:val="2"/>
            <w:tcBorders>
              <w:top w:val="single" w:sz="8" w:space="0" w:color="auto"/>
              <w:bottom w:val="single" w:sz="8" w:space="0" w:color="auto"/>
            </w:tcBorders>
            <w:shd w:val="clear" w:color="auto" w:fill="CCFFFF"/>
            <w:vAlign w:val="center"/>
          </w:tcPr>
          <w:p w14:paraId="2C8B6280" w14:textId="3A4B7A96" w:rsidR="00917D78" w:rsidRPr="007B5235" w:rsidRDefault="00917D78" w:rsidP="001F2C3E">
            <w:pPr>
              <w:spacing w:after="0" w:line="240" w:lineRule="auto"/>
              <w:ind w:left="720" w:hanging="720"/>
              <w:rPr>
                <w:b/>
                <w:bCs/>
                <w:lang w:eastAsia="en-US"/>
              </w:rPr>
            </w:pPr>
            <w:r w:rsidRPr="007B5235">
              <w:rPr>
                <w:b/>
                <w:bCs/>
                <w:lang w:eastAsia="en-US"/>
              </w:rPr>
              <w:t>Domain 1</w:t>
            </w:r>
            <w:r w:rsidR="008E322B">
              <w:rPr>
                <w:b/>
                <w:bCs/>
                <w:lang w:eastAsia="en-US"/>
              </w:rPr>
              <w:t xml:space="preserve"> standards</w:t>
            </w:r>
            <w:r w:rsidRPr="007B5235">
              <w:rPr>
                <w:b/>
                <w:bCs/>
                <w:lang w:eastAsia="en-US"/>
              </w:rPr>
              <w:t>: Learning environment and culture</w:t>
            </w:r>
          </w:p>
        </w:tc>
      </w:tr>
      <w:tr w:rsidR="005E5C9A" w:rsidRPr="007B5235" w14:paraId="794CCF0A" w14:textId="77777777" w:rsidTr="00E518F2">
        <w:tc>
          <w:tcPr>
            <w:tcW w:w="709" w:type="dxa"/>
            <w:tcBorders>
              <w:top w:val="single" w:sz="8" w:space="0" w:color="auto"/>
              <w:bottom w:val="single" w:sz="4" w:space="0" w:color="auto"/>
              <w:right w:val="single" w:sz="8" w:space="0" w:color="auto"/>
            </w:tcBorders>
            <w:shd w:val="clear" w:color="auto" w:fill="CCFFFF"/>
            <w:vAlign w:val="center"/>
          </w:tcPr>
          <w:p w14:paraId="330A940F" w14:textId="77777777" w:rsidR="00917D78" w:rsidRPr="007B5235" w:rsidRDefault="00917D78" w:rsidP="001F2C3E">
            <w:pPr>
              <w:spacing w:after="0" w:line="240" w:lineRule="auto"/>
              <w:ind w:left="720" w:hanging="720"/>
              <w:rPr>
                <w:b/>
                <w:bCs/>
                <w:lang w:eastAsia="en-US"/>
              </w:rPr>
            </w:pPr>
            <w:r w:rsidRPr="007B5235">
              <w:rPr>
                <w:b/>
                <w:bCs/>
                <w:lang w:eastAsia="en-US"/>
              </w:rPr>
              <w:t>1.1</w:t>
            </w:r>
          </w:p>
        </w:tc>
        <w:tc>
          <w:tcPr>
            <w:tcW w:w="14742" w:type="dxa"/>
            <w:tcBorders>
              <w:top w:val="single" w:sz="8" w:space="0" w:color="auto"/>
              <w:left w:val="single" w:sz="8" w:space="0" w:color="auto"/>
            </w:tcBorders>
            <w:shd w:val="clear" w:color="auto" w:fill="CCFFFF"/>
            <w:vAlign w:val="center"/>
          </w:tcPr>
          <w:p w14:paraId="37DECC35" w14:textId="77777777" w:rsidR="00917D78" w:rsidRPr="007B5235" w:rsidRDefault="00917D78" w:rsidP="001F2C3E">
            <w:pPr>
              <w:spacing w:after="0" w:line="240" w:lineRule="auto"/>
              <w:ind w:left="19" w:hanging="19"/>
              <w:rPr>
                <w:lang w:eastAsia="en-US"/>
              </w:rPr>
            </w:pPr>
            <w:r w:rsidRPr="000D7AFB">
              <w:rPr>
                <w:lang w:eastAsia="en-US"/>
              </w:rPr>
              <w:t>The learning environment is one in which education and training is valued and championed.</w:t>
            </w:r>
          </w:p>
        </w:tc>
      </w:tr>
      <w:tr w:rsidR="005E5C9A" w:rsidRPr="007B5235" w14:paraId="3F52CDDA" w14:textId="77777777" w:rsidTr="00E518F2">
        <w:tc>
          <w:tcPr>
            <w:tcW w:w="709" w:type="dxa"/>
            <w:tcBorders>
              <w:top w:val="single" w:sz="4" w:space="0" w:color="auto"/>
              <w:bottom w:val="single" w:sz="4" w:space="0" w:color="auto"/>
              <w:right w:val="single" w:sz="8" w:space="0" w:color="auto"/>
            </w:tcBorders>
            <w:shd w:val="clear" w:color="auto" w:fill="CCFFFF"/>
            <w:vAlign w:val="center"/>
          </w:tcPr>
          <w:p w14:paraId="12AF9EE8" w14:textId="77777777" w:rsidR="00917D78" w:rsidRPr="007B5235" w:rsidRDefault="00917D78" w:rsidP="001F2C3E">
            <w:pPr>
              <w:spacing w:after="0" w:line="240" w:lineRule="auto"/>
              <w:ind w:left="720" w:hanging="720"/>
              <w:rPr>
                <w:b/>
                <w:bCs/>
                <w:lang w:eastAsia="en-US"/>
              </w:rPr>
            </w:pPr>
            <w:r w:rsidRPr="007B5235">
              <w:rPr>
                <w:b/>
                <w:bCs/>
                <w:lang w:eastAsia="en-US"/>
              </w:rPr>
              <w:t>1.2</w:t>
            </w:r>
          </w:p>
        </w:tc>
        <w:tc>
          <w:tcPr>
            <w:tcW w:w="14742" w:type="dxa"/>
            <w:tcBorders>
              <w:left w:val="single" w:sz="8" w:space="0" w:color="auto"/>
            </w:tcBorders>
            <w:shd w:val="clear" w:color="auto" w:fill="CCFFFF"/>
            <w:vAlign w:val="center"/>
          </w:tcPr>
          <w:p w14:paraId="766FEFE3" w14:textId="77777777" w:rsidR="00917D78" w:rsidRPr="007B5235" w:rsidRDefault="00917D78" w:rsidP="001F2C3E">
            <w:pPr>
              <w:spacing w:after="0" w:line="240" w:lineRule="auto"/>
              <w:ind w:left="19" w:hanging="19"/>
              <w:rPr>
                <w:lang w:eastAsia="en-US"/>
              </w:rPr>
            </w:pPr>
            <w:r w:rsidRPr="000D7AFB">
              <w:rPr>
                <w:lang w:eastAsia="en-US"/>
              </w:rPr>
              <w:t>The learning environment is inclusive and supportive for learners of all backgrounds and from all professional groups.</w:t>
            </w:r>
          </w:p>
        </w:tc>
      </w:tr>
      <w:tr w:rsidR="005E5C9A" w:rsidRPr="007B5235" w14:paraId="612CFF60" w14:textId="77777777" w:rsidTr="00E518F2">
        <w:tc>
          <w:tcPr>
            <w:tcW w:w="709" w:type="dxa"/>
            <w:tcBorders>
              <w:top w:val="single" w:sz="4" w:space="0" w:color="auto"/>
              <w:bottom w:val="single" w:sz="4" w:space="0" w:color="auto"/>
              <w:right w:val="single" w:sz="8" w:space="0" w:color="auto"/>
            </w:tcBorders>
            <w:shd w:val="clear" w:color="auto" w:fill="CCFFFF"/>
            <w:vAlign w:val="center"/>
          </w:tcPr>
          <w:p w14:paraId="66AFFDBC" w14:textId="77777777" w:rsidR="00917D78" w:rsidRPr="007B5235" w:rsidRDefault="00917D78" w:rsidP="001F2C3E">
            <w:pPr>
              <w:spacing w:after="0" w:line="240" w:lineRule="auto"/>
              <w:ind w:left="720" w:hanging="720"/>
              <w:rPr>
                <w:b/>
                <w:bCs/>
                <w:lang w:eastAsia="en-US"/>
              </w:rPr>
            </w:pPr>
            <w:r w:rsidRPr="007B5235">
              <w:rPr>
                <w:b/>
                <w:bCs/>
                <w:lang w:eastAsia="en-US"/>
              </w:rPr>
              <w:t>1.3</w:t>
            </w:r>
          </w:p>
        </w:tc>
        <w:tc>
          <w:tcPr>
            <w:tcW w:w="14742" w:type="dxa"/>
            <w:tcBorders>
              <w:left w:val="single" w:sz="8" w:space="0" w:color="auto"/>
            </w:tcBorders>
            <w:shd w:val="clear" w:color="auto" w:fill="CCFFFF"/>
            <w:vAlign w:val="center"/>
          </w:tcPr>
          <w:p w14:paraId="08A5F176" w14:textId="77777777" w:rsidR="00917D78" w:rsidRPr="007B5235" w:rsidRDefault="00917D78" w:rsidP="001F2C3E">
            <w:pPr>
              <w:spacing w:after="0" w:line="240" w:lineRule="auto"/>
              <w:ind w:left="19" w:hanging="19"/>
              <w:rPr>
                <w:lang w:eastAsia="en-US"/>
              </w:rPr>
            </w:pPr>
            <w:r w:rsidRPr="000D7AFB">
              <w:rPr>
                <w:lang w:eastAsia="en-US"/>
              </w:rPr>
              <w:t>The organisational culture is one in which all staff, including learners, are treated fairly, with equity, consistency, dignity and respect.</w:t>
            </w:r>
          </w:p>
        </w:tc>
      </w:tr>
      <w:tr w:rsidR="005E5C9A" w:rsidRPr="007B5235" w14:paraId="7E5DB3B5" w14:textId="77777777" w:rsidTr="00E518F2">
        <w:tc>
          <w:tcPr>
            <w:tcW w:w="709" w:type="dxa"/>
            <w:tcBorders>
              <w:top w:val="single" w:sz="4" w:space="0" w:color="auto"/>
              <w:bottom w:val="single" w:sz="4" w:space="0" w:color="auto"/>
              <w:right w:val="single" w:sz="8" w:space="0" w:color="auto"/>
            </w:tcBorders>
            <w:shd w:val="clear" w:color="auto" w:fill="CCFFFF"/>
            <w:vAlign w:val="center"/>
          </w:tcPr>
          <w:p w14:paraId="164DF8F8" w14:textId="77777777" w:rsidR="00917D78" w:rsidRPr="007B5235" w:rsidRDefault="00917D78" w:rsidP="001F2C3E">
            <w:pPr>
              <w:spacing w:after="0" w:line="240" w:lineRule="auto"/>
              <w:ind w:left="720" w:hanging="720"/>
              <w:rPr>
                <w:b/>
                <w:bCs/>
                <w:lang w:eastAsia="en-US"/>
              </w:rPr>
            </w:pPr>
            <w:r w:rsidRPr="007B5235">
              <w:rPr>
                <w:b/>
                <w:bCs/>
                <w:lang w:eastAsia="en-US"/>
              </w:rPr>
              <w:t>1.4</w:t>
            </w:r>
          </w:p>
        </w:tc>
        <w:tc>
          <w:tcPr>
            <w:tcW w:w="14742" w:type="dxa"/>
            <w:tcBorders>
              <w:left w:val="single" w:sz="8" w:space="0" w:color="auto"/>
            </w:tcBorders>
            <w:shd w:val="clear" w:color="auto" w:fill="CCFFFF"/>
            <w:vAlign w:val="center"/>
          </w:tcPr>
          <w:p w14:paraId="4854F592" w14:textId="77777777" w:rsidR="00917D78" w:rsidRPr="007B5235" w:rsidRDefault="00917D78" w:rsidP="001F2C3E">
            <w:pPr>
              <w:spacing w:after="0" w:line="240" w:lineRule="auto"/>
              <w:ind w:left="19" w:hanging="19"/>
              <w:rPr>
                <w:lang w:eastAsia="en-US"/>
              </w:rPr>
            </w:pPr>
            <w:r w:rsidRPr="000D7AFB">
              <w:rPr>
                <w:lang w:eastAsia="en-US"/>
              </w:rPr>
              <w:t>There is a culture of continuous learning, where giving and receiving constructive feedback is encouraged and routine.</w:t>
            </w:r>
          </w:p>
        </w:tc>
      </w:tr>
      <w:tr w:rsidR="005E5C9A" w:rsidRPr="007B5235" w14:paraId="07C168D8" w14:textId="77777777" w:rsidTr="00E518F2">
        <w:tc>
          <w:tcPr>
            <w:tcW w:w="709" w:type="dxa"/>
            <w:tcBorders>
              <w:top w:val="single" w:sz="4" w:space="0" w:color="auto"/>
              <w:bottom w:val="single" w:sz="4" w:space="0" w:color="auto"/>
              <w:right w:val="single" w:sz="8" w:space="0" w:color="auto"/>
            </w:tcBorders>
            <w:shd w:val="clear" w:color="auto" w:fill="CCFFFF"/>
            <w:vAlign w:val="center"/>
          </w:tcPr>
          <w:p w14:paraId="6BC42681" w14:textId="77777777" w:rsidR="00917D78" w:rsidRPr="007B5235" w:rsidRDefault="00917D78" w:rsidP="001F2C3E">
            <w:pPr>
              <w:spacing w:after="0" w:line="240" w:lineRule="auto"/>
              <w:ind w:left="720" w:hanging="720"/>
              <w:rPr>
                <w:b/>
                <w:bCs/>
                <w:lang w:eastAsia="en-US"/>
              </w:rPr>
            </w:pPr>
            <w:r w:rsidRPr="007B5235">
              <w:rPr>
                <w:b/>
                <w:bCs/>
                <w:lang w:eastAsia="en-US"/>
              </w:rPr>
              <w:t>1.5</w:t>
            </w:r>
          </w:p>
        </w:tc>
        <w:tc>
          <w:tcPr>
            <w:tcW w:w="14742" w:type="dxa"/>
            <w:tcBorders>
              <w:left w:val="single" w:sz="8" w:space="0" w:color="auto"/>
            </w:tcBorders>
            <w:shd w:val="clear" w:color="auto" w:fill="CCFFFF"/>
            <w:vAlign w:val="center"/>
          </w:tcPr>
          <w:p w14:paraId="5F061786" w14:textId="77777777" w:rsidR="00917D78" w:rsidRPr="007B5235" w:rsidRDefault="00917D78" w:rsidP="001F2C3E">
            <w:pPr>
              <w:spacing w:after="0" w:line="240" w:lineRule="auto"/>
              <w:ind w:left="19" w:hanging="19"/>
              <w:rPr>
                <w:lang w:eastAsia="en-US"/>
              </w:rPr>
            </w:pPr>
            <w:r w:rsidRPr="000D7AFB">
              <w:rPr>
                <w:lang w:eastAsia="en-US"/>
              </w:rPr>
              <w:t>Learners are in an environment that delivers safe, effective, compassionate care and prioritises a positive experience for patients and service users.</w:t>
            </w:r>
          </w:p>
        </w:tc>
      </w:tr>
      <w:tr w:rsidR="005E5C9A" w:rsidRPr="007B5235" w14:paraId="359D87F5" w14:textId="77777777" w:rsidTr="00E518F2">
        <w:trPr>
          <w:trHeight w:val="272"/>
        </w:trPr>
        <w:tc>
          <w:tcPr>
            <w:tcW w:w="709" w:type="dxa"/>
            <w:tcBorders>
              <w:top w:val="single" w:sz="4" w:space="0" w:color="auto"/>
              <w:bottom w:val="single" w:sz="4" w:space="0" w:color="auto"/>
              <w:right w:val="single" w:sz="8" w:space="0" w:color="auto"/>
            </w:tcBorders>
            <w:shd w:val="clear" w:color="auto" w:fill="CCFFFF"/>
            <w:vAlign w:val="center"/>
          </w:tcPr>
          <w:p w14:paraId="21DFCEEF" w14:textId="77777777" w:rsidR="00917D78" w:rsidRPr="007B5235" w:rsidRDefault="00917D78" w:rsidP="001F2C3E">
            <w:pPr>
              <w:spacing w:after="0" w:line="240" w:lineRule="auto"/>
              <w:ind w:left="720" w:hanging="720"/>
              <w:rPr>
                <w:b/>
                <w:bCs/>
                <w:lang w:eastAsia="en-US"/>
              </w:rPr>
            </w:pPr>
            <w:r w:rsidRPr="007B5235">
              <w:rPr>
                <w:b/>
                <w:bCs/>
                <w:lang w:eastAsia="en-US"/>
              </w:rPr>
              <w:t>1.6</w:t>
            </w:r>
          </w:p>
        </w:tc>
        <w:tc>
          <w:tcPr>
            <w:tcW w:w="14742" w:type="dxa"/>
            <w:tcBorders>
              <w:left w:val="single" w:sz="8" w:space="0" w:color="auto"/>
            </w:tcBorders>
            <w:shd w:val="clear" w:color="auto" w:fill="CCFFFF"/>
            <w:vAlign w:val="center"/>
          </w:tcPr>
          <w:p w14:paraId="22125D99" w14:textId="77777777" w:rsidR="00917D78" w:rsidRPr="007B5235" w:rsidRDefault="00917D78" w:rsidP="001F2C3E">
            <w:pPr>
              <w:spacing w:after="0" w:line="240" w:lineRule="auto"/>
              <w:ind w:left="19" w:hanging="19"/>
              <w:rPr>
                <w:lang w:eastAsia="en-US"/>
              </w:rPr>
            </w:pPr>
            <w:r w:rsidRPr="000D7AFB">
              <w:rPr>
                <w:lang w:eastAsia="en-US"/>
              </w:rPr>
              <w:t>The environment is one that ensures the safety of all staff, including learners on placement.</w:t>
            </w:r>
          </w:p>
        </w:tc>
      </w:tr>
      <w:tr w:rsidR="005E5C9A" w:rsidRPr="007B5235" w14:paraId="1F6A06CD" w14:textId="77777777" w:rsidTr="00E518F2">
        <w:trPr>
          <w:trHeight w:val="275"/>
        </w:trPr>
        <w:tc>
          <w:tcPr>
            <w:tcW w:w="709" w:type="dxa"/>
            <w:tcBorders>
              <w:top w:val="single" w:sz="4" w:space="0" w:color="auto"/>
              <w:bottom w:val="single" w:sz="4" w:space="0" w:color="auto"/>
              <w:right w:val="single" w:sz="8" w:space="0" w:color="auto"/>
            </w:tcBorders>
            <w:shd w:val="clear" w:color="auto" w:fill="CCFFFF"/>
            <w:vAlign w:val="center"/>
          </w:tcPr>
          <w:p w14:paraId="77757F84" w14:textId="77777777" w:rsidR="00917D78" w:rsidRPr="00E86C64" w:rsidRDefault="00917D78" w:rsidP="001F2C3E">
            <w:pPr>
              <w:spacing w:after="0" w:line="240" w:lineRule="auto"/>
              <w:ind w:left="720" w:hanging="720"/>
              <w:rPr>
                <w:rFonts w:cs="Arial"/>
                <w:b/>
                <w:bCs/>
              </w:rPr>
            </w:pPr>
            <w:r w:rsidRPr="00E86C64">
              <w:rPr>
                <w:rFonts w:cs="Arial"/>
                <w:b/>
                <w:bCs/>
              </w:rPr>
              <w:t>1.7</w:t>
            </w:r>
          </w:p>
        </w:tc>
        <w:tc>
          <w:tcPr>
            <w:tcW w:w="14742" w:type="dxa"/>
            <w:tcBorders>
              <w:left w:val="single" w:sz="8" w:space="0" w:color="auto"/>
            </w:tcBorders>
            <w:shd w:val="clear" w:color="auto" w:fill="CCFFFF"/>
            <w:vAlign w:val="center"/>
          </w:tcPr>
          <w:p w14:paraId="71A9F006" w14:textId="77777777" w:rsidR="00917D78" w:rsidRPr="000D7AFB" w:rsidRDefault="00917D78" w:rsidP="001F2C3E">
            <w:pPr>
              <w:spacing w:after="0" w:line="240" w:lineRule="auto"/>
              <w:ind w:left="19" w:hanging="19"/>
              <w:rPr>
                <w:rFonts w:cs="Arial"/>
              </w:rPr>
            </w:pPr>
            <w:r w:rsidRPr="000D7AFB">
              <w:rPr>
                <w:rFonts w:cs="Arial"/>
              </w:rPr>
              <w:t xml:space="preserve">All staff, including learners, </w:t>
            </w:r>
            <w:proofErr w:type="gramStart"/>
            <w:r w:rsidRPr="000D7AFB">
              <w:rPr>
                <w:rFonts w:cs="Arial"/>
              </w:rPr>
              <w:t>are able to</w:t>
            </w:r>
            <w:proofErr w:type="gramEnd"/>
            <w:r w:rsidRPr="000D7AFB">
              <w:rPr>
                <w:rFonts w:cs="Arial"/>
              </w:rPr>
              <w:t xml:space="preserve"> speak up if they have any concerns, without fear of negative consequences.</w:t>
            </w:r>
          </w:p>
        </w:tc>
      </w:tr>
      <w:tr w:rsidR="005E5C9A" w:rsidRPr="007B5235" w14:paraId="1FC77B3B" w14:textId="77777777" w:rsidTr="00E518F2">
        <w:trPr>
          <w:trHeight w:val="279"/>
        </w:trPr>
        <w:tc>
          <w:tcPr>
            <w:tcW w:w="709" w:type="dxa"/>
            <w:tcBorders>
              <w:top w:val="single" w:sz="4" w:space="0" w:color="auto"/>
              <w:bottom w:val="single" w:sz="4" w:space="0" w:color="auto"/>
              <w:right w:val="single" w:sz="8" w:space="0" w:color="auto"/>
            </w:tcBorders>
            <w:shd w:val="clear" w:color="auto" w:fill="CCFFFF"/>
            <w:vAlign w:val="center"/>
          </w:tcPr>
          <w:p w14:paraId="41939A40" w14:textId="77777777" w:rsidR="00917D78" w:rsidRPr="00E86C64" w:rsidRDefault="00917D78" w:rsidP="001F2C3E">
            <w:pPr>
              <w:spacing w:after="0" w:line="240" w:lineRule="auto"/>
              <w:ind w:left="720" w:hanging="720"/>
              <w:rPr>
                <w:rFonts w:cs="Arial"/>
                <w:b/>
                <w:bCs/>
              </w:rPr>
            </w:pPr>
            <w:r w:rsidRPr="00E86C64">
              <w:rPr>
                <w:rFonts w:cs="Arial"/>
                <w:b/>
                <w:bCs/>
              </w:rPr>
              <w:t>1.8</w:t>
            </w:r>
          </w:p>
        </w:tc>
        <w:tc>
          <w:tcPr>
            <w:tcW w:w="14742" w:type="dxa"/>
            <w:tcBorders>
              <w:left w:val="single" w:sz="8" w:space="0" w:color="auto"/>
            </w:tcBorders>
            <w:shd w:val="clear" w:color="auto" w:fill="CCFFFF"/>
            <w:vAlign w:val="center"/>
          </w:tcPr>
          <w:p w14:paraId="5691506E" w14:textId="77777777" w:rsidR="00917D78" w:rsidRPr="000D7AFB" w:rsidRDefault="00917D78" w:rsidP="001F2C3E">
            <w:pPr>
              <w:spacing w:after="0" w:line="240" w:lineRule="auto"/>
              <w:ind w:left="19" w:hanging="19"/>
              <w:rPr>
                <w:rFonts w:cs="Arial"/>
              </w:rPr>
            </w:pPr>
            <w:r w:rsidRPr="000D7AFB">
              <w:rPr>
                <w:rFonts w:cs="Arial"/>
              </w:rPr>
              <w:t>The environment is sensitive to both the diversity of learners and the population the organisation serves.</w:t>
            </w:r>
          </w:p>
        </w:tc>
      </w:tr>
      <w:tr w:rsidR="005E5C9A" w:rsidRPr="007B5235" w14:paraId="6FD2FA98" w14:textId="77777777" w:rsidTr="00E518F2">
        <w:trPr>
          <w:trHeight w:val="590"/>
        </w:trPr>
        <w:tc>
          <w:tcPr>
            <w:tcW w:w="709" w:type="dxa"/>
            <w:tcBorders>
              <w:top w:val="single" w:sz="4" w:space="0" w:color="auto"/>
              <w:bottom w:val="single" w:sz="4" w:space="0" w:color="auto"/>
              <w:right w:val="single" w:sz="8" w:space="0" w:color="auto"/>
            </w:tcBorders>
            <w:shd w:val="clear" w:color="auto" w:fill="CCFFFF"/>
            <w:vAlign w:val="center"/>
          </w:tcPr>
          <w:p w14:paraId="42CF5628" w14:textId="77777777" w:rsidR="00917D78" w:rsidRPr="00E86C64" w:rsidRDefault="00917D78" w:rsidP="001F2C3E">
            <w:pPr>
              <w:spacing w:after="0" w:line="240" w:lineRule="auto"/>
              <w:ind w:left="720" w:hanging="720"/>
              <w:rPr>
                <w:rFonts w:cs="Arial"/>
                <w:b/>
                <w:bCs/>
              </w:rPr>
            </w:pPr>
            <w:r w:rsidRPr="00E86C64">
              <w:rPr>
                <w:rFonts w:cs="Arial"/>
                <w:b/>
                <w:bCs/>
              </w:rPr>
              <w:t>1.9</w:t>
            </w:r>
          </w:p>
        </w:tc>
        <w:tc>
          <w:tcPr>
            <w:tcW w:w="14742" w:type="dxa"/>
            <w:tcBorders>
              <w:left w:val="single" w:sz="8" w:space="0" w:color="auto"/>
            </w:tcBorders>
            <w:shd w:val="clear" w:color="auto" w:fill="CCFFFF"/>
            <w:vAlign w:val="center"/>
          </w:tcPr>
          <w:p w14:paraId="27292090" w14:textId="77777777" w:rsidR="00917D78" w:rsidRPr="000D7AFB" w:rsidRDefault="00917D78" w:rsidP="001F2C3E">
            <w:pPr>
              <w:spacing w:after="0" w:line="240" w:lineRule="auto"/>
              <w:ind w:left="19" w:hanging="19"/>
              <w:rPr>
                <w:rFonts w:cs="Arial"/>
              </w:rPr>
            </w:pPr>
            <w:r w:rsidRPr="000D7AFB">
              <w:rPr>
                <w:rFonts w:cs="Arial"/>
              </w:rPr>
              <w:t>There are opportunities for learners to take an active role in quality improvement initiatives, including participation in improving evidence led practice activities and research and innovation.</w:t>
            </w:r>
          </w:p>
        </w:tc>
      </w:tr>
      <w:tr w:rsidR="005E5C9A" w:rsidRPr="007B5235" w14:paraId="09B51550" w14:textId="77777777" w:rsidTr="00E518F2">
        <w:trPr>
          <w:trHeight w:val="590"/>
        </w:trPr>
        <w:tc>
          <w:tcPr>
            <w:tcW w:w="709" w:type="dxa"/>
            <w:tcBorders>
              <w:top w:val="single" w:sz="4" w:space="0" w:color="auto"/>
              <w:bottom w:val="single" w:sz="4" w:space="0" w:color="auto"/>
              <w:right w:val="single" w:sz="8" w:space="0" w:color="auto"/>
            </w:tcBorders>
            <w:shd w:val="clear" w:color="auto" w:fill="CCFFFF"/>
            <w:vAlign w:val="center"/>
          </w:tcPr>
          <w:p w14:paraId="0BE48199" w14:textId="77777777" w:rsidR="00917D78" w:rsidRPr="00E86C64" w:rsidRDefault="00917D78" w:rsidP="001F2C3E">
            <w:pPr>
              <w:spacing w:after="0" w:line="240" w:lineRule="auto"/>
              <w:ind w:left="720" w:hanging="720"/>
              <w:rPr>
                <w:rFonts w:cs="Arial"/>
                <w:b/>
                <w:bCs/>
              </w:rPr>
            </w:pPr>
            <w:r w:rsidRPr="00E86C64">
              <w:rPr>
                <w:rFonts w:cs="Arial"/>
                <w:b/>
                <w:bCs/>
              </w:rPr>
              <w:t>1.10</w:t>
            </w:r>
          </w:p>
        </w:tc>
        <w:tc>
          <w:tcPr>
            <w:tcW w:w="14742" w:type="dxa"/>
            <w:tcBorders>
              <w:left w:val="single" w:sz="8" w:space="0" w:color="auto"/>
            </w:tcBorders>
            <w:shd w:val="clear" w:color="auto" w:fill="CCFFFF"/>
            <w:vAlign w:val="center"/>
          </w:tcPr>
          <w:p w14:paraId="584C7F1B" w14:textId="77777777" w:rsidR="00917D78" w:rsidRPr="000D7AFB" w:rsidRDefault="00917D78" w:rsidP="001F2C3E">
            <w:pPr>
              <w:spacing w:after="0" w:line="240" w:lineRule="auto"/>
              <w:ind w:left="19" w:hanging="19"/>
              <w:rPr>
                <w:rFonts w:cs="Arial"/>
              </w:rPr>
            </w:pPr>
            <w:r w:rsidRPr="000D7AFB">
              <w:rPr>
                <w:rFonts w:cs="Arial"/>
              </w:rPr>
              <w:t>There are opportunities to learn constructively from the experience and outcomes of patients and service users, whether positive or negative.</w:t>
            </w:r>
          </w:p>
        </w:tc>
      </w:tr>
      <w:tr w:rsidR="005E5C9A" w:rsidRPr="007B5235" w14:paraId="0BAB091E" w14:textId="77777777" w:rsidTr="00E518F2">
        <w:trPr>
          <w:trHeight w:val="590"/>
        </w:trPr>
        <w:tc>
          <w:tcPr>
            <w:tcW w:w="709" w:type="dxa"/>
            <w:tcBorders>
              <w:top w:val="single" w:sz="4" w:space="0" w:color="auto"/>
              <w:bottom w:val="single" w:sz="4" w:space="0" w:color="auto"/>
              <w:right w:val="single" w:sz="8" w:space="0" w:color="auto"/>
            </w:tcBorders>
            <w:shd w:val="clear" w:color="auto" w:fill="CCFFFF"/>
            <w:vAlign w:val="center"/>
          </w:tcPr>
          <w:p w14:paraId="02FF6420" w14:textId="77777777" w:rsidR="00917D78" w:rsidRPr="00E86C64" w:rsidRDefault="00917D78" w:rsidP="001F2C3E">
            <w:pPr>
              <w:spacing w:after="0" w:line="240" w:lineRule="auto"/>
              <w:ind w:left="720" w:hanging="720"/>
              <w:rPr>
                <w:rFonts w:cs="Arial"/>
                <w:b/>
                <w:bCs/>
              </w:rPr>
            </w:pPr>
            <w:r w:rsidRPr="00E86C64">
              <w:rPr>
                <w:rFonts w:cs="Arial"/>
                <w:b/>
                <w:bCs/>
              </w:rPr>
              <w:t>1.11</w:t>
            </w:r>
          </w:p>
        </w:tc>
        <w:tc>
          <w:tcPr>
            <w:tcW w:w="14742" w:type="dxa"/>
            <w:tcBorders>
              <w:left w:val="single" w:sz="8" w:space="0" w:color="auto"/>
            </w:tcBorders>
            <w:shd w:val="clear" w:color="auto" w:fill="CCFFFF"/>
            <w:vAlign w:val="center"/>
          </w:tcPr>
          <w:p w14:paraId="1AB0CCBC" w14:textId="77777777" w:rsidR="00917D78" w:rsidRPr="000D7AFB" w:rsidRDefault="00917D78" w:rsidP="001F2C3E">
            <w:pPr>
              <w:spacing w:after="0" w:line="240" w:lineRule="auto"/>
              <w:ind w:left="19" w:hanging="19"/>
              <w:rPr>
                <w:rFonts w:cs="Arial"/>
              </w:rPr>
            </w:pPr>
            <w:r w:rsidRPr="000D7AFB">
              <w:rPr>
                <w:rFonts w:cs="Arial"/>
              </w:rPr>
              <w:t>The learning environment provides suitable educational facilities for both learners and supervisors, including space and IT facilities, and access to library and knowledge services and specialists.</w:t>
            </w:r>
          </w:p>
        </w:tc>
      </w:tr>
      <w:tr w:rsidR="005E5C9A" w:rsidRPr="007B5235" w14:paraId="7AE996FD" w14:textId="77777777" w:rsidTr="00E518F2">
        <w:trPr>
          <w:trHeight w:val="323"/>
        </w:trPr>
        <w:tc>
          <w:tcPr>
            <w:tcW w:w="709" w:type="dxa"/>
            <w:tcBorders>
              <w:top w:val="single" w:sz="4" w:space="0" w:color="auto"/>
              <w:bottom w:val="single" w:sz="4" w:space="0" w:color="auto"/>
              <w:right w:val="single" w:sz="8" w:space="0" w:color="auto"/>
            </w:tcBorders>
            <w:shd w:val="clear" w:color="auto" w:fill="CCFFFF"/>
            <w:vAlign w:val="center"/>
          </w:tcPr>
          <w:p w14:paraId="3B896C96" w14:textId="77777777" w:rsidR="00917D78" w:rsidRPr="00E86C64" w:rsidRDefault="00917D78" w:rsidP="001F2C3E">
            <w:pPr>
              <w:spacing w:after="0" w:line="240" w:lineRule="auto"/>
              <w:ind w:left="720" w:hanging="720"/>
              <w:rPr>
                <w:rFonts w:cs="Arial"/>
                <w:b/>
                <w:bCs/>
              </w:rPr>
            </w:pPr>
            <w:r w:rsidRPr="00E86C64">
              <w:rPr>
                <w:rFonts w:cs="Arial"/>
                <w:b/>
                <w:bCs/>
              </w:rPr>
              <w:t>1.12</w:t>
            </w:r>
          </w:p>
        </w:tc>
        <w:tc>
          <w:tcPr>
            <w:tcW w:w="14742" w:type="dxa"/>
            <w:tcBorders>
              <w:left w:val="single" w:sz="8" w:space="0" w:color="auto"/>
            </w:tcBorders>
            <w:shd w:val="clear" w:color="auto" w:fill="CCFFFF"/>
            <w:vAlign w:val="center"/>
          </w:tcPr>
          <w:p w14:paraId="2217822C" w14:textId="77777777" w:rsidR="00917D78" w:rsidRPr="000D7AFB" w:rsidRDefault="00917D78" w:rsidP="001F2C3E">
            <w:pPr>
              <w:spacing w:after="0" w:line="240" w:lineRule="auto"/>
              <w:ind w:left="19" w:hanging="19"/>
              <w:rPr>
                <w:rFonts w:cs="Arial"/>
              </w:rPr>
            </w:pPr>
            <w:r w:rsidRPr="000D7AFB">
              <w:rPr>
                <w:rFonts w:cs="Arial"/>
              </w:rPr>
              <w:t>The learning environment promotes multi</w:t>
            </w:r>
            <w:r>
              <w:rPr>
                <w:rFonts w:cs="Arial"/>
              </w:rPr>
              <w:t>-</w:t>
            </w:r>
            <w:r w:rsidRPr="000D7AFB">
              <w:rPr>
                <w:rFonts w:cs="Arial"/>
              </w:rPr>
              <w:t>professional learning opportunities.</w:t>
            </w:r>
          </w:p>
        </w:tc>
      </w:tr>
      <w:tr w:rsidR="005E5C9A" w:rsidRPr="007B5235" w14:paraId="3904566E" w14:textId="77777777" w:rsidTr="00CA53FA">
        <w:trPr>
          <w:trHeight w:val="590"/>
        </w:trPr>
        <w:tc>
          <w:tcPr>
            <w:tcW w:w="709" w:type="dxa"/>
            <w:tcBorders>
              <w:top w:val="single" w:sz="4" w:space="0" w:color="auto"/>
              <w:bottom w:val="single" w:sz="8" w:space="0" w:color="auto"/>
              <w:right w:val="single" w:sz="8" w:space="0" w:color="auto"/>
            </w:tcBorders>
            <w:shd w:val="clear" w:color="auto" w:fill="CCFFFF"/>
            <w:vAlign w:val="center"/>
          </w:tcPr>
          <w:p w14:paraId="6E527346" w14:textId="77777777" w:rsidR="00917D78" w:rsidRPr="00E86C64" w:rsidRDefault="00917D78" w:rsidP="001F2C3E">
            <w:pPr>
              <w:spacing w:after="0" w:line="240" w:lineRule="auto"/>
              <w:ind w:left="720" w:hanging="720"/>
              <w:rPr>
                <w:rFonts w:cs="Arial"/>
                <w:b/>
                <w:bCs/>
              </w:rPr>
            </w:pPr>
            <w:r w:rsidRPr="00E86C64">
              <w:rPr>
                <w:rFonts w:cs="Arial"/>
                <w:b/>
                <w:bCs/>
              </w:rPr>
              <w:t>1.13</w:t>
            </w:r>
          </w:p>
        </w:tc>
        <w:tc>
          <w:tcPr>
            <w:tcW w:w="14742" w:type="dxa"/>
            <w:tcBorders>
              <w:left w:val="single" w:sz="8" w:space="0" w:color="auto"/>
              <w:bottom w:val="single" w:sz="8" w:space="0" w:color="auto"/>
            </w:tcBorders>
            <w:shd w:val="clear" w:color="auto" w:fill="CCFFFF"/>
            <w:vAlign w:val="center"/>
          </w:tcPr>
          <w:p w14:paraId="6C1D3EEF" w14:textId="77777777" w:rsidR="00917D78" w:rsidRPr="000D7AFB" w:rsidRDefault="00917D78" w:rsidP="001F2C3E">
            <w:pPr>
              <w:spacing w:after="0" w:line="240" w:lineRule="auto"/>
              <w:ind w:left="19" w:hanging="19"/>
              <w:rPr>
                <w:rFonts w:cs="Arial"/>
              </w:rPr>
            </w:pPr>
            <w:r w:rsidRPr="000D7AFB">
              <w:rPr>
                <w:rFonts w:cs="Arial"/>
              </w:rPr>
              <w:t>The learning environment encourages learners to be proactive and take a lead in accessing learning opportunities and take responsibility for their own learning.</w:t>
            </w:r>
          </w:p>
        </w:tc>
      </w:tr>
    </w:tbl>
    <w:p w14:paraId="76747A52" w14:textId="29E06EE6" w:rsidR="00917D78" w:rsidRDefault="00917D78" w:rsidP="004F0A67"/>
    <w:p w14:paraId="6D859D1D" w14:textId="77777777" w:rsidR="00917D78" w:rsidRDefault="00917D78" w:rsidP="004F0A67"/>
    <w:p w14:paraId="18AE802B" w14:textId="77777777" w:rsidR="006E4ADC" w:rsidRDefault="006E4ADC" w:rsidP="004F0A67"/>
    <w:p w14:paraId="01E25545" w14:textId="77777777" w:rsidR="006E4ADC" w:rsidRDefault="006E4ADC" w:rsidP="004F0A67"/>
    <w:p w14:paraId="5CAB8295" w14:textId="77777777" w:rsidR="006E4ADC" w:rsidRDefault="006E4ADC" w:rsidP="004F0A67"/>
    <w:tbl>
      <w:tblPr>
        <w:tblStyle w:val="TableGrid"/>
        <w:tblW w:w="15735" w:type="dxa"/>
        <w:tblInd w:w="-856" w:type="dxa"/>
        <w:tblBorders>
          <w:top w:val="single" w:sz="8" w:space="0" w:color="auto"/>
          <w:left w:val="single" w:sz="8" w:space="0" w:color="auto"/>
          <w:bottom w:val="single" w:sz="8" w:space="0" w:color="auto"/>
          <w:right w:val="single" w:sz="8" w:space="0" w:color="auto"/>
        </w:tblBorders>
        <w:tblLook w:val="04A0" w:firstRow="1" w:lastRow="0" w:firstColumn="1" w:lastColumn="0" w:noHBand="0" w:noVBand="1"/>
      </w:tblPr>
      <w:tblGrid>
        <w:gridCol w:w="6676"/>
        <w:gridCol w:w="9059"/>
      </w:tblGrid>
      <w:tr w:rsidR="00917D78" w:rsidRPr="00793205" w14:paraId="6284404D" w14:textId="77777777" w:rsidTr="00BC0E44">
        <w:trPr>
          <w:trHeight w:val="1432"/>
        </w:trPr>
        <w:tc>
          <w:tcPr>
            <w:tcW w:w="6676" w:type="dxa"/>
            <w:tcBorders>
              <w:top w:val="single" w:sz="8" w:space="0" w:color="auto"/>
              <w:bottom w:val="single" w:sz="8" w:space="0" w:color="auto"/>
              <w:right w:val="single" w:sz="8" w:space="0" w:color="auto"/>
            </w:tcBorders>
            <w:shd w:val="clear" w:color="auto" w:fill="00A499" w:themeFill="accent5"/>
            <w:vAlign w:val="center"/>
          </w:tcPr>
          <w:p w14:paraId="733783E5" w14:textId="66DF98D2" w:rsidR="00917D78" w:rsidRPr="000A48C4" w:rsidRDefault="0059428C" w:rsidP="00917D78">
            <w:pPr>
              <w:spacing w:after="0" w:line="240" w:lineRule="auto"/>
              <w:ind w:left="22" w:hanging="22"/>
              <w:rPr>
                <w:b/>
                <w:color w:val="FFFFFF" w:themeColor="text1"/>
                <w:lang w:eastAsia="en-US"/>
              </w:rPr>
            </w:pPr>
            <w:r>
              <w:rPr>
                <w:b/>
                <w:color w:val="FFFFFF" w:themeColor="text1"/>
                <w:lang w:eastAsia="en-US"/>
              </w:rPr>
              <w:t>Areas for a</w:t>
            </w:r>
            <w:r w:rsidR="00917D78" w:rsidRPr="000A48C4">
              <w:rPr>
                <w:b/>
                <w:color w:val="FFFFFF" w:themeColor="text1"/>
                <w:lang w:eastAsia="en-US"/>
              </w:rPr>
              <w:t xml:space="preserve">pplicant to </w:t>
            </w:r>
            <w:r>
              <w:rPr>
                <w:b/>
                <w:color w:val="FFFFFF" w:themeColor="text1"/>
                <w:lang w:eastAsia="en-US"/>
              </w:rPr>
              <w:t xml:space="preserve">consider </w:t>
            </w:r>
            <w:r w:rsidR="00917D78" w:rsidRPr="000A48C4">
              <w:rPr>
                <w:b/>
                <w:color w:val="FFFFFF" w:themeColor="text1"/>
                <w:lang w:eastAsia="en-US"/>
              </w:rPr>
              <w:t xml:space="preserve">prior to </w:t>
            </w:r>
            <w:r>
              <w:rPr>
                <w:b/>
                <w:color w:val="FFFFFF" w:themeColor="text1"/>
                <w:lang w:eastAsia="en-US"/>
              </w:rPr>
              <w:t>approval meeting</w:t>
            </w:r>
          </w:p>
        </w:tc>
        <w:tc>
          <w:tcPr>
            <w:tcW w:w="9059" w:type="dxa"/>
            <w:tcBorders>
              <w:top w:val="single" w:sz="8" w:space="0" w:color="auto"/>
              <w:left w:val="single" w:sz="8" w:space="0" w:color="auto"/>
              <w:bottom w:val="single" w:sz="8" w:space="0" w:color="auto"/>
            </w:tcBorders>
            <w:shd w:val="clear" w:color="auto" w:fill="00A499" w:themeFill="accent5"/>
            <w:vAlign w:val="center"/>
          </w:tcPr>
          <w:p w14:paraId="44AB937F" w14:textId="0546453C" w:rsidR="00DF5FB4" w:rsidRDefault="00DF5FB4" w:rsidP="001259E3">
            <w:pPr>
              <w:spacing w:after="0" w:line="240" w:lineRule="auto"/>
              <w:ind w:left="34" w:hanging="34"/>
              <w:rPr>
                <w:b/>
                <w:bCs/>
                <w:color w:val="FFFFFF" w:themeColor="text1"/>
                <w:lang w:eastAsia="en-US"/>
              </w:rPr>
            </w:pPr>
            <w:r>
              <w:rPr>
                <w:b/>
                <w:bCs/>
                <w:color w:val="FFFFFF" w:themeColor="text1"/>
                <w:lang w:eastAsia="en-US"/>
              </w:rPr>
              <w:t>Possible</w:t>
            </w:r>
            <w:r w:rsidRPr="00E94B8B">
              <w:rPr>
                <w:b/>
                <w:bCs/>
                <w:color w:val="FFFFFF" w:themeColor="text1"/>
                <w:lang w:eastAsia="en-US"/>
              </w:rPr>
              <w:t xml:space="preserve"> </w:t>
            </w:r>
            <w:r>
              <w:rPr>
                <w:b/>
                <w:bCs/>
                <w:color w:val="FFFFFF" w:themeColor="text1"/>
                <w:lang w:eastAsia="en-US"/>
              </w:rPr>
              <w:t>areas of discussion:</w:t>
            </w:r>
            <w:r w:rsidRPr="00E94B8B">
              <w:rPr>
                <w:b/>
                <w:bCs/>
                <w:color w:val="FFFFFF" w:themeColor="text1"/>
                <w:lang w:eastAsia="en-US"/>
              </w:rPr>
              <w:t xml:space="preserve"> </w:t>
            </w:r>
          </w:p>
          <w:p w14:paraId="2D38438D" w14:textId="1A803CDC" w:rsidR="00917D78" w:rsidRPr="00E94B8B" w:rsidRDefault="00917D78" w:rsidP="001259E3">
            <w:pPr>
              <w:spacing w:after="0" w:line="240" w:lineRule="auto"/>
              <w:ind w:left="34" w:hanging="34"/>
              <w:rPr>
                <w:b/>
                <w:bCs/>
                <w:color w:val="FFFFFF" w:themeColor="text1"/>
                <w:lang w:eastAsia="en-US"/>
              </w:rPr>
            </w:pPr>
            <w:r w:rsidRPr="00E94B8B">
              <w:rPr>
                <w:b/>
                <w:bCs/>
                <w:color w:val="FFFFFF" w:themeColor="text1"/>
                <w:lang w:eastAsia="en-US"/>
              </w:rPr>
              <w:t xml:space="preserve">The </w:t>
            </w:r>
            <w:r w:rsidRPr="00091770">
              <w:rPr>
                <w:b/>
                <w:bCs/>
                <w:color w:val="FFFFFF" w:themeColor="text1"/>
                <w:lang w:eastAsia="en-US"/>
              </w:rPr>
              <w:t xml:space="preserve">Assessment Panel may </w:t>
            </w:r>
            <w:r w:rsidR="00CB16C9">
              <w:rPr>
                <w:b/>
                <w:bCs/>
                <w:color w:val="FFFFFF" w:themeColor="text1"/>
                <w:lang w:eastAsia="en-US"/>
              </w:rPr>
              <w:t xml:space="preserve">wish to </w:t>
            </w:r>
            <w:r w:rsidR="00942E6A">
              <w:rPr>
                <w:b/>
                <w:bCs/>
                <w:color w:val="FFFFFF" w:themeColor="text1"/>
                <w:lang w:eastAsia="en-US"/>
              </w:rPr>
              <w:t>discuss</w:t>
            </w:r>
            <w:r w:rsidR="00CB16C9">
              <w:rPr>
                <w:b/>
                <w:bCs/>
                <w:color w:val="FFFFFF" w:themeColor="text1"/>
                <w:lang w:eastAsia="en-US"/>
              </w:rPr>
              <w:t xml:space="preserve"> </w:t>
            </w:r>
            <w:r w:rsidR="00C4523A">
              <w:rPr>
                <w:b/>
                <w:bCs/>
                <w:color w:val="FFFFFF" w:themeColor="text1"/>
                <w:lang w:eastAsia="en-US"/>
              </w:rPr>
              <w:t>some</w:t>
            </w:r>
            <w:r w:rsidRPr="00091770">
              <w:rPr>
                <w:b/>
                <w:bCs/>
                <w:color w:val="FFFFFF" w:themeColor="text1"/>
                <w:lang w:eastAsia="en-US"/>
              </w:rPr>
              <w:t xml:space="preserve"> </w:t>
            </w:r>
            <w:r w:rsidR="00942E6A">
              <w:rPr>
                <w:b/>
                <w:bCs/>
                <w:color w:val="FFFFFF" w:themeColor="text1"/>
                <w:lang w:eastAsia="en-US"/>
              </w:rPr>
              <w:t>of the questions below. P</w:t>
            </w:r>
            <w:r w:rsidRPr="00091770">
              <w:rPr>
                <w:b/>
                <w:bCs/>
                <w:color w:val="FFFFFF" w:themeColor="text1"/>
                <w:lang w:eastAsia="en-US"/>
              </w:rPr>
              <w:t xml:space="preserve">lease </w:t>
            </w:r>
            <w:r w:rsidR="001259E3">
              <w:rPr>
                <w:b/>
                <w:bCs/>
                <w:color w:val="FFFFFF" w:themeColor="text1"/>
                <w:lang w:eastAsia="en-US"/>
              </w:rPr>
              <w:t xml:space="preserve">detail, in the </w:t>
            </w:r>
            <w:r w:rsidR="00F90F0B">
              <w:rPr>
                <w:b/>
                <w:bCs/>
                <w:color w:val="FFFFFF" w:themeColor="text1"/>
                <w:lang w:eastAsia="en-US"/>
              </w:rPr>
              <w:t>next table</w:t>
            </w:r>
            <w:r w:rsidR="001259E3">
              <w:rPr>
                <w:b/>
                <w:bCs/>
                <w:color w:val="FFFFFF" w:themeColor="text1"/>
                <w:lang w:eastAsia="en-US"/>
              </w:rPr>
              <w:t>,</w:t>
            </w:r>
            <w:r w:rsidRPr="00091770">
              <w:rPr>
                <w:b/>
                <w:bCs/>
                <w:color w:val="FFFFFF" w:themeColor="text1"/>
                <w:lang w:eastAsia="en-US"/>
              </w:rPr>
              <w:t xml:space="preserve"> </w:t>
            </w:r>
            <w:r w:rsidR="0065780C">
              <w:rPr>
                <w:b/>
                <w:bCs/>
                <w:color w:val="FFFFFF" w:themeColor="text1"/>
                <w:lang w:eastAsia="en-US"/>
              </w:rPr>
              <w:t xml:space="preserve">any </w:t>
            </w:r>
            <w:r w:rsidR="00231AAF">
              <w:rPr>
                <w:b/>
                <w:bCs/>
                <w:color w:val="FFFFFF" w:themeColor="text1"/>
                <w:lang w:eastAsia="en-US"/>
              </w:rPr>
              <w:t>standards</w:t>
            </w:r>
            <w:r w:rsidR="0065780C">
              <w:rPr>
                <w:b/>
                <w:bCs/>
                <w:color w:val="FFFFFF" w:themeColor="text1"/>
                <w:lang w:eastAsia="en-US"/>
              </w:rPr>
              <w:t xml:space="preserve"> not currently being met </w:t>
            </w:r>
            <w:r w:rsidR="00F90F0B">
              <w:rPr>
                <w:b/>
                <w:bCs/>
                <w:color w:val="FFFFFF" w:themeColor="text1"/>
                <w:lang w:eastAsia="en-US"/>
              </w:rPr>
              <w:t xml:space="preserve">and </w:t>
            </w:r>
            <w:r w:rsidRPr="00091770">
              <w:rPr>
                <w:b/>
                <w:bCs/>
                <w:color w:val="FFFFFF" w:themeColor="text1"/>
                <w:lang w:eastAsia="en-US"/>
              </w:rPr>
              <w:t>what actions will be taken</w:t>
            </w:r>
            <w:r w:rsidR="001259E3">
              <w:rPr>
                <w:b/>
                <w:bCs/>
                <w:color w:val="FFFFFF" w:themeColor="text1"/>
                <w:lang w:eastAsia="en-US"/>
              </w:rPr>
              <w:t xml:space="preserve"> </w:t>
            </w:r>
            <w:r w:rsidR="00F90F0B">
              <w:rPr>
                <w:b/>
                <w:bCs/>
                <w:color w:val="FFFFFF" w:themeColor="text1"/>
                <w:lang w:eastAsia="en-US"/>
              </w:rPr>
              <w:t>to meet them</w:t>
            </w:r>
            <w:r w:rsidR="00CB16C9">
              <w:rPr>
                <w:b/>
                <w:bCs/>
                <w:color w:val="FFFFFF" w:themeColor="text1"/>
                <w:lang w:eastAsia="en-US"/>
              </w:rPr>
              <w:t>.</w:t>
            </w:r>
          </w:p>
        </w:tc>
      </w:tr>
      <w:tr w:rsidR="00F10D68" w:rsidRPr="000A48C4" w14:paraId="61D69255" w14:textId="77777777" w:rsidTr="00BC0E44">
        <w:trPr>
          <w:trHeight w:val="420"/>
        </w:trPr>
        <w:tc>
          <w:tcPr>
            <w:tcW w:w="6676" w:type="dxa"/>
            <w:vMerge w:val="restart"/>
            <w:tcBorders>
              <w:top w:val="single" w:sz="8" w:space="0" w:color="auto"/>
              <w:bottom w:val="single" w:sz="8" w:space="0" w:color="auto"/>
              <w:right w:val="single" w:sz="8" w:space="0" w:color="auto"/>
            </w:tcBorders>
            <w:vAlign w:val="center"/>
          </w:tcPr>
          <w:p w14:paraId="786915DB" w14:textId="2C062815" w:rsidR="00F10D68" w:rsidRDefault="00F10D68" w:rsidP="00672CF5">
            <w:pPr>
              <w:numPr>
                <w:ilvl w:val="0"/>
                <w:numId w:val="5"/>
              </w:numPr>
              <w:spacing w:after="0" w:line="240" w:lineRule="auto"/>
              <w:ind w:left="316" w:hanging="283"/>
              <w:textboxTightWrap w:val="none"/>
              <w:rPr>
                <w:color w:val="auto"/>
                <w:lang w:eastAsia="en-US"/>
              </w:rPr>
            </w:pPr>
            <w:r w:rsidRPr="000A48C4">
              <w:rPr>
                <w:color w:val="auto"/>
                <w:lang w:eastAsia="en-US"/>
              </w:rPr>
              <w:t>Adequate space</w:t>
            </w:r>
            <w:r>
              <w:rPr>
                <w:color w:val="auto"/>
                <w:lang w:eastAsia="en-US"/>
              </w:rPr>
              <w:t xml:space="preserve"> and facilities</w:t>
            </w:r>
            <w:r w:rsidRPr="000A48C4">
              <w:rPr>
                <w:color w:val="auto"/>
                <w:lang w:eastAsia="en-US"/>
              </w:rPr>
              <w:t xml:space="preserve"> to host learners</w:t>
            </w:r>
            <w:r>
              <w:rPr>
                <w:color w:val="auto"/>
                <w:lang w:eastAsia="en-US"/>
              </w:rPr>
              <w:t>.</w:t>
            </w:r>
          </w:p>
          <w:p w14:paraId="7D4F7B45" w14:textId="25594CC8" w:rsidR="00F10D68" w:rsidRPr="000A48C4" w:rsidRDefault="00F10D68" w:rsidP="00672CF5">
            <w:pPr>
              <w:numPr>
                <w:ilvl w:val="0"/>
                <w:numId w:val="5"/>
              </w:numPr>
              <w:spacing w:after="0" w:line="240" w:lineRule="auto"/>
              <w:ind w:left="316" w:hanging="283"/>
              <w:textboxTightWrap w:val="none"/>
              <w:rPr>
                <w:color w:val="auto"/>
                <w:lang w:eastAsia="en-US"/>
              </w:rPr>
            </w:pPr>
            <w:r>
              <w:rPr>
                <w:color w:val="auto"/>
                <w:lang w:eastAsia="en-US"/>
              </w:rPr>
              <w:t>An inclusive learning environment for all.</w:t>
            </w:r>
          </w:p>
          <w:p w14:paraId="0E53BD25" w14:textId="27BD16BB" w:rsidR="00F10D68" w:rsidRPr="000A48C4" w:rsidRDefault="00F10D68" w:rsidP="00672CF5">
            <w:pPr>
              <w:numPr>
                <w:ilvl w:val="0"/>
                <w:numId w:val="5"/>
              </w:numPr>
              <w:spacing w:after="0" w:line="240" w:lineRule="auto"/>
              <w:ind w:left="316" w:hanging="283"/>
              <w:textboxTightWrap w:val="none"/>
              <w:rPr>
                <w:color w:val="auto"/>
                <w:lang w:eastAsia="en-US"/>
              </w:rPr>
            </w:pPr>
            <w:r w:rsidRPr="000A48C4">
              <w:rPr>
                <w:color w:val="auto"/>
                <w:lang w:eastAsia="en-US"/>
              </w:rPr>
              <w:t>System</w:t>
            </w:r>
            <w:r>
              <w:rPr>
                <w:color w:val="auto"/>
                <w:lang w:eastAsia="en-US"/>
              </w:rPr>
              <w:t>s in place</w:t>
            </w:r>
            <w:r w:rsidRPr="000A48C4">
              <w:rPr>
                <w:color w:val="auto"/>
                <w:lang w:eastAsia="en-US"/>
              </w:rPr>
              <w:t xml:space="preserve"> for gathering and responding to patient feedback.</w:t>
            </w:r>
          </w:p>
          <w:p w14:paraId="3D8BE705" w14:textId="277970ED" w:rsidR="00F10D68" w:rsidRPr="000A48C4" w:rsidRDefault="00F10D68" w:rsidP="00672CF5">
            <w:pPr>
              <w:numPr>
                <w:ilvl w:val="0"/>
                <w:numId w:val="5"/>
              </w:numPr>
              <w:spacing w:after="0" w:line="240" w:lineRule="auto"/>
              <w:ind w:left="316" w:hanging="283"/>
              <w:textboxTightWrap w:val="none"/>
              <w:rPr>
                <w:color w:val="auto"/>
                <w:lang w:eastAsia="en-US"/>
              </w:rPr>
            </w:pPr>
            <w:r>
              <w:rPr>
                <w:color w:val="auto"/>
                <w:lang w:eastAsia="en-US"/>
              </w:rPr>
              <w:t>Learner a</w:t>
            </w:r>
            <w:r w:rsidRPr="000A48C4">
              <w:rPr>
                <w:color w:val="auto"/>
                <w:lang w:eastAsia="en-US"/>
              </w:rPr>
              <w:t>ccess to technology</w:t>
            </w:r>
            <w:r>
              <w:rPr>
                <w:color w:val="auto"/>
                <w:lang w:eastAsia="en-US"/>
              </w:rPr>
              <w:t xml:space="preserve"> including computer access and </w:t>
            </w:r>
            <w:proofErr w:type="spellStart"/>
            <w:r w:rsidRPr="000A48C4">
              <w:rPr>
                <w:color w:val="auto"/>
                <w:lang w:eastAsia="en-US"/>
              </w:rPr>
              <w:t>WiFi</w:t>
            </w:r>
            <w:proofErr w:type="spellEnd"/>
            <w:r>
              <w:rPr>
                <w:color w:val="auto"/>
                <w:lang w:eastAsia="en-US"/>
              </w:rPr>
              <w:t>.</w:t>
            </w:r>
          </w:p>
          <w:p w14:paraId="3B2A7598" w14:textId="0182BC14" w:rsidR="00F10D68" w:rsidRPr="000A48C4" w:rsidRDefault="00F10D68" w:rsidP="00672CF5">
            <w:pPr>
              <w:numPr>
                <w:ilvl w:val="0"/>
                <w:numId w:val="5"/>
              </w:numPr>
              <w:spacing w:after="0" w:line="240" w:lineRule="auto"/>
              <w:ind w:left="316" w:hanging="283"/>
              <w:textboxTightWrap w:val="none"/>
              <w:rPr>
                <w:color w:val="auto"/>
                <w:lang w:eastAsia="en-US"/>
              </w:rPr>
            </w:pPr>
            <w:r w:rsidRPr="000A48C4">
              <w:rPr>
                <w:color w:val="auto"/>
                <w:lang w:eastAsia="en-US"/>
              </w:rPr>
              <w:t>Opportunities for multi-professional learning</w:t>
            </w:r>
            <w:r>
              <w:rPr>
                <w:color w:val="auto"/>
                <w:lang w:eastAsia="en-US"/>
              </w:rPr>
              <w:t>.</w:t>
            </w:r>
          </w:p>
          <w:p w14:paraId="66EE2CB2" w14:textId="6F811A24" w:rsidR="00F10D68" w:rsidRPr="000A48C4" w:rsidRDefault="00F10D68" w:rsidP="00672CF5">
            <w:pPr>
              <w:numPr>
                <w:ilvl w:val="0"/>
                <w:numId w:val="5"/>
              </w:numPr>
              <w:spacing w:after="0" w:line="240" w:lineRule="auto"/>
              <w:ind w:left="316" w:hanging="283"/>
              <w:textboxTightWrap w:val="none"/>
              <w:rPr>
                <w:color w:val="auto"/>
                <w:lang w:eastAsia="en-US"/>
              </w:rPr>
            </w:pPr>
            <w:r>
              <w:rPr>
                <w:color w:val="auto"/>
                <w:lang w:eastAsia="en-US"/>
              </w:rPr>
              <w:t xml:space="preserve">Opportunity for </w:t>
            </w:r>
            <w:r w:rsidRPr="000A48C4">
              <w:rPr>
                <w:color w:val="auto"/>
                <w:lang w:eastAsia="en-US"/>
              </w:rPr>
              <w:t>Q</w:t>
            </w:r>
            <w:r>
              <w:rPr>
                <w:color w:val="auto"/>
                <w:lang w:eastAsia="en-US"/>
              </w:rPr>
              <w:t xml:space="preserve">uality </w:t>
            </w:r>
            <w:r w:rsidRPr="000A48C4">
              <w:rPr>
                <w:color w:val="auto"/>
                <w:lang w:eastAsia="en-US"/>
              </w:rPr>
              <w:t>I</w:t>
            </w:r>
            <w:r>
              <w:rPr>
                <w:color w:val="auto"/>
                <w:lang w:eastAsia="en-US"/>
              </w:rPr>
              <w:t>mprovement</w:t>
            </w:r>
            <w:r w:rsidRPr="000A48C4">
              <w:rPr>
                <w:color w:val="auto"/>
                <w:lang w:eastAsia="en-US"/>
              </w:rPr>
              <w:t xml:space="preserve"> Activities</w:t>
            </w:r>
            <w:r>
              <w:rPr>
                <w:color w:val="auto"/>
                <w:lang w:eastAsia="en-US"/>
              </w:rPr>
              <w:t>.</w:t>
            </w:r>
          </w:p>
          <w:p w14:paraId="5A3598C1" w14:textId="46D4DD20" w:rsidR="00F10D68" w:rsidRPr="000A48C4" w:rsidRDefault="00F10D68" w:rsidP="00672CF5">
            <w:pPr>
              <w:numPr>
                <w:ilvl w:val="0"/>
                <w:numId w:val="5"/>
              </w:numPr>
              <w:spacing w:after="0" w:line="240" w:lineRule="auto"/>
              <w:ind w:left="316" w:hanging="283"/>
              <w:textboxTightWrap w:val="none"/>
              <w:rPr>
                <w:color w:val="auto"/>
                <w:lang w:eastAsia="en-US"/>
              </w:rPr>
            </w:pPr>
            <w:r>
              <w:rPr>
                <w:color w:val="auto"/>
                <w:lang w:eastAsia="en-US"/>
              </w:rPr>
              <w:t xml:space="preserve">Processes in place to </w:t>
            </w:r>
            <w:r w:rsidRPr="000A48C4">
              <w:rPr>
                <w:color w:val="auto"/>
                <w:lang w:eastAsia="en-US"/>
              </w:rPr>
              <w:t>Learn from incidents</w:t>
            </w:r>
            <w:r>
              <w:rPr>
                <w:color w:val="auto"/>
                <w:lang w:eastAsia="en-US"/>
              </w:rPr>
              <w:t>.</w:t>
            </w:r>
            <w:r w:rsidRPr="000A48C4">
              <w:rPr>
                <w:color w:val="auto"/>
                <w:lang w:eastAsia="en-US"/>
              </w:rPr>
              <w:t xml:space="preserve"> </w:t>
            </w:r>
          </w:p>
          <w:p w14:paraId="26BF9DAF" w14:textId="27003591" w:rsidR="00F10D68" w:rsidRPr="00672CF5" w:rsidRDefault="00F10D68" w:rsidP="00672CF5">
            <w:pPr>
              <w:numPr>
                <w:ilvl w:val="0"/>
                <w:numId w:val="5"/>
              </w:numPr>
              <w:spacing w:after="0" w:line="240" w:lineRule="auto"/>
              <w:ind w:left="316" w:hanging="283"/>
              <w:textboxTightWrap w:val="none"/>
              <w:rPr>
                <w:color w:val="auto"/>
                <w:lang w:eastAsia="en-US"/>
              </w:rPr>
            </w:pPr>
            <w:r w:rsidRPr="000A48C4">
              <w:rPr>
                <w:color w:val="auto"/>
                <w:lang w:eastAsia="en-US"/>
              </w:rPr>
              <w:t>Systems and processes in to support patient safety/care.</w:t>
            </w:r>
          </w:p>
        </w:tc>
        <w:tc>
          <w:tcPr>
            <w:tcW w:w="9059" w:type="dxa"/>
            <w:tcBorders>
              <w:top w:val="single" w:sz="8" w:space="0" w:color="auto"/>
              <w:left w:val="single" w:sz="8" w:space="0" w:color="auto"/>
            </w:tcBorders>
            <w:vAlign w:val="center"/>
          </w:tcPr>
          <w:p w14:paraId="136D4401" w14:textId="42089964" w:rsidR="00F10D68" w:rsidRPr="00627FF4" w:rsidRDefault="00F10D68" w:rsidP="006E1CDF">
            <w:pPr>
              <w:spacing w:after="0" w:line="240" w:lineRule="auto"/>
              <w:ind w:left="31"/>
              <w:rPr>
                <w:rFonts w:cs="Arial"/>
                <w:strike/>
                <w:color w:val="auto"/>
                <w:sz w:val="22"/>
                <w:szCs w:val="22"/>
                <w:lang w:eastAsia="en-US"/>
              </w:rPr>
            </w:pPr>
            <w:r w:rsidRPr="000A48C4">
              <w:rPr>
                <w:color w:val="auto"/>
                <w:sz w:val="22"/>
                <w:szCs w:val="22"/>
                <w:lang w:eastAsia="en-US"/>
              </w:rPr>
              <w:t>Does the location record feedback from patients and discuss these in</w:t>
            </w:r>
            <w:r>
              <w:rPr>
                <w:color w:val="auto"/>
                <w:sz w:val="22"/>
                <w:szCs w:val="22"/>
                <w:lang w:eastAsia="en-US"/>
              </w:rPr>
              <w:t xml:space="preserve"> </w:t>
            </w:r>
            <w:r w:rsidRPr="000A48C4">
              <w:rPr>
                <w:color w:val="auto"/>
                <w:sz w:val="22"/>
                <w:szCs w:val="22"/>
                <w:lang w:eastAsia="en-US"/>
              </w:rPr>
              <w:t>meetings?</w:t>
            </w:r>
          </w:p>
        </w:tc>
      </w:tr>
      <w:tr w:rsidR="00F10D68" w:rsidRPr="000A48C4" w14:paraId="5E8ADDCF" w14:textId="77777777" w:rsidTr="00BC0E44">
        <w:trPr>
          <w:trHeight w:val="411"/>
        </w:trPr>
        <w:tc>
          <w:tcPr>
            <w:tcW w:w="6676" w:type="dxa"/>
            <w:vMerge/>
            <w:tcBorders>
              <w:top w:val="single" w:sz="8" w:space="0" w:color="auto"/>
              <w:bottom w:val="single" w:sz="8" w:space="0" w:color="auto"/>
              <w:right w:val="single" w:sz="8" w:space="0" w:color="auto"/>
            </w:tcBorders>
          </w:tcPr>
          <w:p w14:paraId="30A943D9" w14:textId="77777777" w:rsidR="00F10D68" w:rsidRPr="000A48C4" w:rsidRDefault="00F10D68" w:rsidP="006E1CDF">
            <w:pPr>
              <w:numPr>
                <w:ilvl w:val="0"/>
                <w:numId w:val="5"/>
              </w:numPr>
              <w:spacing w:after="0" w:line="240" w:lineRule="auto"/>
              <w:ind w:left="316" w:hanging="283"/>
              <w:textboxTightWrap w:val="none"/>
              <w:rPr>
                <w:color w:val="auto"/>
              </w:rPr>
            </w:pPr>
          </w:p>
        </w:tc>
        <w:tc>
          <w:tcPr>
            <w:tcW w:w="9059" w:type="dxa"/>
            <w:tcBorders>
              <w:left w:val="single" w:sz="8" w:space="0" w:color="auto"/>
            </w:tcBorders>
            <w:vAlign w:val="center"/>
          </w:tcPr>
          <w:p w14:paraId="689CB2F9" w14:textId="5EF1628D" w:rsidR="00F10D68" w:rsidRPr="00627FF4" w:rsidRDefault="00F10D68" w:rsidP="006E1CDF">
            <w:pPr>
              <w:spacing w:after="0" w:line="240" w:lineRule="auto"/>
              <w:ind w:left="31"/>
              <w:rPr>
                <w:strike/>
                <w:color w:val="auto"/>
                <w:sz w:val="22"/>
                <w:szCs w:val="22"/>
              </w:rPr>
            </w:pPr>
            <w:r w:rsidRPr="000A48C4">
              <w:rPr>
                <w:rFonts w:cs="Arial"/>
                <w:color w:val="auto"/>
                <w:sz w:val="22"/>
                <w:szCs w:val="22"/>
              </w:rPr>
              <w:t>Does</w:t>
            </w:r>
            <w:r w:rsidRPr="000A48C4">
              <w:rPr>
                <w:color w:val="auto"/>
                <w:sz w:val="22"/>
                <w:szCs w:val="22"/>
              </w:rPr>
              <w:t xml:space="preserve"> </w:t>
            </w:r>
            <w:r w:rsidRPr="000A48C4">
              <w:rPr>
                <w:color w:val="auto"/>
                <w:sz w:val="22"/>
                <w:szCs w:val="22"/>
                <w:lang w:eastAsia="en-US"/>
              </w:rPr>
              <w:t xml:space="preserve">the location </w:t>
            </w:r>
            <w:r>
              <w:rPr>
                <w:color w:val="auto"/>
                <w:sz w:val="22"/>
                <w:szCs w:val="22"/>
                <w:lang w:eastAsia="en-US"/>
              </w:rPr>
              <w:t>make</w:t>
            </w:r>
            <w:r w:rsidRPr="000A48C4">
              <w:rPr>
                <w:color w:val="auto"/>
                <w:sz w:val="22"/>
                <w:szCs w:val="22"/>
                <w:lang w:eastAsia="en-US"/>
              </w:rPr>
              <w:t xml:space="preserve"> improvements made based on patient feedback?</w:t>
            </w:r>
          </w:p>
        </w:tc>
      </w:tr>
      <w:tr w:rsidR="00F10D68" w:rsidRPr="000A48C4" w14:paraId="523E8AD6" w14:textId="77777777" w:rsidTr="00BC0E44">
        <w:trPr>
          <w:trHeight w:val="411"/>
        </w:trPr>
        <w:tc>
          <w:tcPr>
            <w:tcW w:w="6676" w:type="dxa"/>
            <w:vMerge/>
            <w:tcBorders>
              <w:top w:val="single" w:sz="8" w:space="0" w:color="auto"/>
              <w:bottom w:val="single" w:sz="8" w:space="0" w:color="auto"/>
              <w:right w:val="single" w:sz="8" w:space="0" w:color="auto"/>
            </w:tcBorders>
          </w:tcPr>
          <w:p w14:paraId="106C48DC" w14:textId="77777777" w:rsidR="00F10D68" w:rsidRPr="000A48C4" w:rsidRDefault="00F10D68" w:rsidP="006E1CDF">
            <w:pPr>
              <w:numPr>
                <w:ilvl w:val="0"/>
                <w:numId w:val="5"/>
              </w:numPr>
              <w:spacing w:after="0" w:line="240" w:lineRule="auto"/>
              <w:ind w:left="316" w:hanging="283"/>
              <w:textboxTightWrap w:val="none"/>
              <w:rPr>
                <w:color w:val="auto"/>
              </w:rPr>
            </w:pPr>
          </w:p>
        </w:tc>
        <w:tc>
          <w:tcPr>
            <w:tcW w:w="9059" w:type="dxa"/>
            <w:tcBorders>
              <w:left w:val="single" w:sz="8" w:space="0" w:color="auto"/>
            </w:tcBorders>
            <w:vAlign w:val="center"/>
          </w:tcPr>
          <w:p w14:paraId="2533E0A9" w14:textId="2E70604D" w:rsidR="00F10D68" w:rsidRPr="00627FF4" w:rsidRDefault="00F10D68" w:rsidP="006E1CDF">
            <w:pPr>
              <w:spacing w:after="0" w:line="240" w:lineRule="auto"/>
              <w:ind w:left="31"/>
              <w:rPr>
                <w:strike/>
                <w:color w:val="auto"/>
                <w:sz w:val="22"/>
                <w:szCs w:val="22"/>
              </w:rPr>
            </w:pPr>
            <w:r w:rsidRPr="000A48C4">
              <w:rPr>
                <w:rFonts w:cs="Arial"/>
                <w:color w:val="auto"/>
                <w:sz w:val="22"/>
                <w:szCs w:val="22"/>
                <w:lang w:eastAsia="en-US"/>
              </w:rPr>
              <w:t>Does the location have a zero</w:t>
            </w:r>
            <w:r w:rsidRPr="000A48C4">
              <w:rPr>
                <w:rFonts w:cs="Arial"/>
                <w:color w:val="auto"/>
                <w:sz w:val="22"/>
                <w:szCs w:val="22"/>
              </w:rPr>
              <w:t>-tolerance</w:t>
            </w:r>
            <w:r w:rsidRPr="000A48C4">
              <w:rPr>
                <w:rFonts w:cs="Arial"/>
                <w:color w:val="auto"/>
                <w:sz w:val="22"/>
                <w:szCs w:val="22"/>
                <w:lang w:eastAsia="en-US"/>
              </w:rPr>
              <w:t xml:space="preserve"> policy for violence &amp; aggression?</w:t>
            </w:r>
          </w:p>
        </w:tc>
      </w:tr>
      <w:tr w:rsidR="00F10D68" w:rsidRPr="000A48C4" w14:paraId="1EA6D749" w14:textId="77777777" w:rsidTr="00BC0E44">
        <w:trPr>
          <w:trHeight w:val="411"/>
        </w:trPr>
        <w:tc>
          <w:tcPr>
            <w:tcW w:w="6676" w:type="dxa"/>
            <w:vMerge/>
            <w:tcBorders>
              <w:top w:val="single" w:sz="8" w:space="0" w:color="auto"/>
              <w:bottom w:val="single" w:sz="8" w:space="0" w:color="auto"/>
              <w:right w:val="single" w:sz="8" w:space="0" w:color="auto"/>
            </w:tcBorders>
          </w:tcPr>
          <w:p w14:paraId="44610C9B" w14:textId="77777777" w:rsidR="00F10D68" w:rsidRPr="000A48C4" w:rsidRDefault="00F10D68" w:rsidP="006E1CDF">
            <w:pPr>
              <w:numPr>
                <w:ilvl w:val="0"/>
                <w:numId w:val="5"/>
              </w:numPr>
              <w:spacing w:after="0" w:line="240" w:lineRule="auto"/>
              <w:ind w:left="316" w:hanging="283"/>
              <w:textboxTightWrap w:val="none"/>
              <w:rPr>
                <w:color w:val="auto"/>
              </w:rPr>
            </w:pPr>
          </w:p>
        </w:tc>
        <w:tc>
          <w:tcPr>
            <w:tcW w:w="9059" w:type="dxa"/>
            <w:tcBorders>
              <w:left w:val="single" w:sz="8" w:space="0" w:color="auto"/>
            </w:tcBorders>
            <w:vAlign w:val="center"/>
          </w:tcPr>
          <w:p w14:paraId="5A2D807B" w14:textId="282B435D" w:rsidR="00F10D68" w:rsidRPr="00627FF4" w:rsidRDefault="00F10D68" w:rsidP="006E1CDF">
            <w:pPr>
              <w:spacing w:after="0" w:line="240" w:lineRule="auto"/>
              <w:ind w:left="31"/>
              <w:rPr>
                <w:strike/>
                <w:color w:val="auto"/>
                <w:sz w:val="22"/>
                <w:szCs w:val="22"/>
              </w:rPr>
            </w:pPr>
            <w:r w:rsidRPr="000A48C4">
              <w:rPr>
                <w:rFonts w:cs="Arial"/>
                <w:color w:val="auto"/>
                <w:sz w:val="22"/>
                <w:szCs w:val="22"/>
                <w:lang w:eastAsia="en-US"/>
              </w:rPr>
              <w:t>Does the location have HR polices for bullying and undermining, complaints, and staff performan</w:t>
            </w:r>
            <w:r w:rsidRPr="000A48C4">
              <w:rPr>
                <w:rFonts w:cs="Arial"/>
                <w:color w:val="auto"/>
                <w:sz w:val="22"/>
                <w:szCs w:val="22"/>
              </w:rPr>
              <w:t>ce</w:t>
            </w:r>
            <w:r w:rsidRPr="000A48C4">
              <w:rPr>
                <w:rFonts w:cs="Arial"/>
                <w:color w:val="auto"/>
                <w:sz w:val="22"/>
                <w:szCs w:val="22"/>
                <w:lang w:eastAsia="en-US"/>
              </w:rPr>
              <w:t>?</w:t>
            </w:r>
          </w:p>
        </w:tc>
      </w:tr>
      <w:tr w:rsidR="00F10D68" w:rsidRPr="000A48C4" w14:paraId="54438E2A" w14:textId="77777777" w:rsidTr="00BC0E44">
        <w:trPr>
          <w:trHeight w:val="411"/>
        </w:trPr>
        <w:tc>
          <w:tcPr>
            <w:tcW w:w="6676" w:type="dxa"/>
            <w:vMerge/>
            <w:tcBorders>
              <w:top w:val="single" w:sz="8" w:space="0" w:color="auto"/>
              <w:bottom w:val="single" w:sz="8" w:space="0" w:color="auto"/>
              <w:right w:val="single" w:sz="8" w:space="0" w:color="auto"/>
            </w:tcBorders>
          </w:tcPr>
          <w:p w14:paraId="019DD4E1" w14:textId="77777777" w:rsidR="00F10D68" w:rsidRPr="000A48C4" w:rsidRDefault="00F10D68" w:rsidP="006E1CDF">
            <w:pPr>
              <w:numPr>
                <w:ilvl w:val="0"/>
                <w:numId w:val="5"/>
              </w:numPr>
              <w:spacing w:after="0" w:line="240" w:lineRule="auto"/>
              <w:ind w:left="316" w:hanging="283"/>
              <w:textboxTightWrap w:val="none"/>
              <w:rPr>
                <w:color w:val="auto"/>
              </w:rPr>
            </w:pPr>
          </w:p>
        </w:tc>
        <w:tc>
          <w:tcPr>
            <w:tcW w:w="9059" w:type="dxa"/>
            <w:tcBorders>
              <w:left w:val="single" w:sz="8" w:space="0" w:color="auto"/>
            </w:tcBorders>
            <w:vAlign w:val="center"/>
          </w:tcPr>
          <w:p w14:paraId="1EFC688C" w14:textId="1EC41503" w:rsidR="00F10D68" w:rsidRPr="000A48C4" w:rsidRDefault="00F10D68" w:rsidP="006E1CDF">
            <w:pPr>
              <w:spacing w:after="0" w:line="240" w:lineRule="auto"/>
              <w:ind w:left="31"/>
              <w:rPr>
                <w:color w:val="auto"/>
                <w:sz w:val="22"/>
                <w:szCs w:val="22"/>
              </w:rPr>
            </w:pPr>
            <w:r w:rsidRPr="000A48C4">
              <w:rPr>
                <w:rFonts w:cs="Arial"/>
                <w:color w:val="auto"/>
                <w:sz w:val="22"/>
                <w:szCs w:val="22"/>
                <w:lang w:eastAsia="en-US"/>
              </w:rPr>
              <w:t>Does the location have a system for learner</w:t>
            </w:r>
            <w:r w:rsidRPr="000A48C4">
              <w:rPr>
                <w:rFonts w:cs="Arial"/>
                <w:color w:val="auto"/>
                <w:sz w:val="22"/>
                <w:szCs w:val="22"/>
              </w:rPr>
              <w:t>s</w:t>
            </w:r>
            <w:r w:rsidRPr="000A48C4">
              <w:rPr>
                <w:rFonts w:cs="Arial"/>
                <w:color w:val="auto"/>
                <w:sz w:val="22"/>
                <w:szCs w:val="22"/>
                <w:lang w:eastAsia="en-US"/>
              </w:rPr>
              <w:t xml:space="preserve"> to voice concerns and action on them?</w:t>
            </w:r>
          </w:p>
        </w:tc>
      </w:tr>
      <w:tr w:rsidR="00F10D68" w:rsidRPr="000A48C4" w14:paraId="78D66A0A" w14:textId="77777777" w:rsidTr="00BC0E44">
        <w:trPr>
          <w:trHeight w:val="411"/>
        </w:trPr>
        <w:tc>
          <w:tcPr>
            <w:tcW w:w="6676" w:type="dxa"/>
            <w:vMerge/>
            <w:tcBorders>
              <w:top w:val="single" w:sz="8" w:space="0" w:color="auto"/>
              <w:bottom w:val="single" w:sz="8" w:space="0" w:color="auto"/>
              <w:right w:val="single" w:sz="8" w:space="0" w:color="auto"/>
            </w:tcBorders>
          </w:tcPr>
          <w:p w14:paraId="3EB1B54A" w14:textId="77777777" w:rsidR="00F10D68" w:rsidRPr="000A48C4" w:rsidRDefault="00F10D68" w:rsidP="006E1CDF">
            <w:pPr>
              <w:numPr>
                <w:ilvl w:val="0"/>
                <w:numId w:val="5"/>
              </w:numPr>
              <w:spacing w:after="0" w:line="240" w:lineRule="auto"/>
              <w:ind w:left="316" w:hanging="283"/>
              <w:textboxTightWrap w:val="none"/>
              <w:rPr>
                <w:color w:val="auto"/>
              </w:rPr>
            </w:pPr>
          </w:p>
        </w:tc>
        <w:tc>
          <w:tcPr>
            <w:tcW w:w="9059" w:type="dxa"/>
            <w:tcBorders>
              <w:left w:val="single" w:sz="8" w:space="0" w:color="auto"/>
            </w:tcBorders>
            <w:vAlign w:val="center"/>
          </w:tcPr>
          <w:p w14:paraId="4284B9BD" w14:textId="6366DFD7" w:rsidR="00F10D68" w:rsidRPr="000A48C4" w:rsidRDefault="00F10D68" w:rsidP="006E1CDF">
            <w:pPr>
              <w:spacing w:after="0" w:line="240" w:lineRule="auto"/>
              <w:ind w:left="31"/>
              <w:rPr>
                <w:color w:val="auto"/>
                <w:sz w:val="22"/>
                <w:szCs w:val="22"/>
              </w:rPr>
            </w:pPr>
            <w:r w:rsidRPr="000A48C4">
              <w:rPr>
                <w:color w:val="auto"/>
                <w:sz w:val="22"/>
                <w:szCs w:val="22"/>
                <w:lang w:eastAsia="en-US"/>
              </w:rPr>
              <w:t>Do learners have access to digital resources when needed</w:t>
            </w:r>
            <w:r>
              <w:rPr>
                <w:color w:val="auto"/>
                <w:sz w:val="22"/>
                <w:szCs w:val="22"/>
                <w:lang w:eastAsia="en-US"/>
              </w:rPr>
              <w:t>?</w:t>
            </w:r>
          </w:p>
        </w:tc>
      </w:tr>
      <w:tr w:rsidR="00F10D68" w:rsidRPr="000A48C4" w14:paraId="0304DA38" w14:textId="77777777" w:rsidTr="00BC0E44">
        <w:trPr>
          <w:trHeight w:val="411"/>
        </w:trPr>
        <w:tc>
          <w:tcPr>
            <w:tcW w:w="6676" w:type="dxa"/>
            <w:vMerge/>
            <w:tcBorders>
              <w:top w:val="single" w:sz="8" w:space="0" w:color="auto"/>
              <w:bottom w:val="single" w:sz="8" w:space="0" w:color="auto"/>
              <w:right w:val="single" w:sz="8" w:space="0" w:color="auto"/>
            </w:tcBorders>
          </w:tcPr>
          <w:p w14:paraId="54AEEE6E" w14:textId="77777777" w:rsidR="00F10D68" w:rsidRPr="000A48C4" w:rsidRDefault="00F10D68" w:rsidP="006E1CDF">
            <w:pPr>
              <w:numPr>
                <w:ilvl w:val="0"/>
                <w:numId w:val="5"/>
              </w:numPr>
              <w:spacing w:after="0" w:line="240" w:lineRule="auto"/>
              <w:ind w:left="316" w:hanging="283"/>
              <w:textboxTightWrap w:val="none"/>
              <w:rPr>
                <w:color w:val="auto"/>
              </w:rPr>
            </w:pPr>
          </w:p>
        </w:tc>
        <w:tc>
          <w:tcPr>
            <w:tcW w:w="9059" w:type="dxa"/>
            <w:tcBorders>
              <w:left w:val="single" w:sz="8" w:space="0" w:color="auto"/>
            </w:tcBorders>
            <w:vAlign w:val="center"/>
          </w:tcPr>
          <w:p w14:paraId="55FDC1E9" w14:textId="7CA62D71" w:rsidR="00F10D68" w:rsidRPr="00D503D3" w:rsidRDefault="00F10D68" w:rsidP="006E1CDF">
            <w:pPr>
              <w:spacing w:after="0" w:line="240" w:lineRule="auto"/>
              <w:ind w:left="31"/>
              <w:rPr>
                <w:strike/>
                <w:color w:val="auto"/>
                <w:sz w:val="22"/>
                <w:szCs w:val="22"/>
              </w:rPr>
            </w:pPr>
            <w:r w:rsidRPr="000A48C4">
              <w:rPr>
                <w:rFonts w:cs="Arial"/>
                <w:color w:val="auto"/>
                <w:sz w:val="22"/>
                <w:szCs w:val="22"/>
                <w:lang w:eastAsia="en-US"/>
              </w:rPr>
              <w:t xml:space="preserve">Does the location </w:t>
            </w:r>
            <w:r>
              <w:rPr>
                <w:rFonts w:cs="Arial"/>
                <w:color w:val="auto"/>
                <w:sz w:val="22"/>
                <w:szCs w:val="22"/>
                <w:lang w:eastAsia="en-US"/>
              </w:rPr>
              <w:t>deliver</w:t>
            </w:r>
            <w:r w:rsidRPr="000A48C4">
              <w:rPr>
                <w:rFonts w:cs="Arial"/>
                <w:color w:val="auto"/>
                <w:sz w:val="22"/>
                <w:szCs w:val="22"/>
                <w:lang w:eastAsia="en-US"/>
              </w:rPr>
              <w:t xml:space="preserve"> multi-professional teaching and working?</w:t>
            </w:r>
          </w:p>
        </w:tc>
      </w:tr>
      <w:tr w:rsidR="00F10D68" w:rsidRPr="000A48C4" w14:paraId="1EB8366F" w14:textId="77777777" w:rsidTr="00BC0E44">
        <w:trPr>
          <w:trHeight w:val="411"/>
        </w:trPr>
        <w:tc>
          <w:tcPr>
            <w:tcW w:w="6676" w:type="dxa"/>
            <w:vMerge/>
            <w:tcBorders>
              <w:top w:val="single" w:sz="8" w:space="0" w:color="auto"/>
              <w:bottom w:val="single" w:sz="8" w:space="0" w:color="auto"/>
              <w:right w:val="single" w:sz="8" w:space="0" w:color="auto"/>
            </w:tcBorders>
          </w:tcPr>
          <w:p w14:paraId="6C345043" w14:textId="77777777" w:rsidR="00F10D68" w:rsidRPr="000A48C4" w:rsidRDefault="00F10D68" w:rsidP="006E1CDF">
            <w:pPr>
              <w:numPr>
                <w:ilvl w:val="0"/>
                <w:numId w:val="5"/>
              </w:numPr>
              <w:spacing w:after="0" w:line="240" w:lineRule="auto"/>
              <w:ind w:left="316" w:hanging="283"/>
              <w:textboxTightWrap w:val="none"/>
              <w:rPr>
                <w:color w:val="auto"/>
              </w:rPr>
            </w:pPr>
          </w:p>
        </w:tc>
        <w:tc>
          <w:tcPr>
            <w:tcW w:w="9059" w:type="dxa"/>
            <w:tcBorders>
              <w:left w:val="single" w:sz="8" w:space="0" w:color="auto"/>
              <w:bottom w:val="single" w:sz="8" w:space="0" w:color="auto"/>
            </w:tcBorders>
            <w:vAlign w:val="center"/>
          </w:tcPr>
          <w:p w14:paraId="2DF803D8" w14:textId="0E2A4F4D" w:rsidR="00F10D68" w:rsidRPr="000A48C4" w:rsidRDefault="00F10D68" w:rsidP="006E1CDF">
            <w:pPr>
              <w:spacing w:after="0" w:line="240" w:lineRule="auto"/>
              <w:ind w:left="31"/>
              <w:rPr>
                <w:color w:val="auto"/>
                <w:sz w:val="22"/>
                <w:szCs w:val="22"/>
              </w:rPr>
            </w:pPr>
            <w:r w:rsidRPr="000A48C4">
              <w:rPr>
                <w:rFonts w:cs="Arial"/>
                <w:color w:val="auto"/>
                <w:sz w:val="22"/>
                <w:szCs w:val="22"/>
                <w:lang w:eastAsia="en-US"/>
              </w:rPr>
              <w:t>Does the location have a learner induction?</w:t>
            </w:r>
          </w:p>
        </w:tc>
      </w:tr>
    </w:tbl>
    <w:p w14:paraId="7FB8BB04" w14:textId="566C6C68" w:rsidR="00732638" w:rsidRDefault="00732638" w:rsidP="00793205">
      <w:pPr>
        <w:spacing w:after="0" w:line="240" w:lineRule="auto"/>
        <w:rPr>
          <w:color w:val="auto"/>
        </w:rPr>
      </w:pPr>
    </w:p>
    <w:p w14:paraId="1887C2ED" w14:textId="77777777" w:rsidR="00732638" w:rsidRDefault="00732638">
      <w:pPr>
        <w:spacing w:after="0" w:line="240" w:lineRule="auto"/>
        <w:textboxTightWrap w:val="none"/>
        <w:rPr>
          <w:color w:val="auto"/>
        </w:rPr>
      </w:pPr>
      <w:r>
        <w:rPr>
          <w:color w:val="auto"/>
        </w:rPr>
        <w:br w:type="page"/>
      </w:r>
    </w:p>
    <w:p w14:paraId="6CEB771F" w14:textId="77777777" w:rsidR="00F9646A" w:rsidRDefault="00F9646A" w:rsidP="00793205">
      <w:pPr>
        <w:spacing w:after="0" w:line="240" w:lineRule="auto"/>
      </w:pPr>
    </w:p>
    <w:tbl>
      <w:tblPr>
        <w:tblStyle w:val="TableGrid"/>
        <w:tblW w:w="15451" w:type="dxa"/>
        <w:tblInd w:w="-714" w:type="dxa"/>
        <w:tblBorders>
          <w:top w:val="single" w:sz="8" w:space="0" w:color="231F20" w:themeColor="background1"/>
          <w:left w:val="single" w:sz="8" w:space="0" w:color="231F20" w:themeColor="background1"/>
          <w:bottom w:val="single" w:sz="8" w:space="0" w:color="231F20" w:themeColor="background1"/>
          <w:right w:val="single" w:sz="8" w:space="0" w:color="231F20" w:themeColor="background1"/>
          <w:insideH w:val="none" w:sz="0" w:space="0" w:color="auto"/>
          <w:insideV w:val="none" w:sz="0" w:space="0" w:color="auto"/>
        </w:tblBorders>
        <w:tblLook w:val="04A0" w:firstRow="1" w:lastRow="0" w:firstColumn="1" w:lastColumn="0" w:noHBand="0" w:noVBand="1"/>
      </w:tblPr>
      <w:tblGrid>
        <w:gridCol w:w="15451"/>
      </w:tblGrid>
      <w:tr w:rsidR="00477410" w:rsidRPr="007B5235" w14:paraId="65E47F13" w14:textId="77777777" w:rsidTr="00270E4A">
        <w:trPr>
          <w:trHeight w:val="737"/>
        </w:trPr>
        <w:tc>
          <w:tcPr>
            <w:tcW w:w="15451" w:type="dxa"/>
            <w:tcBorders>
              <w:top w:val="single" w:sz="8" w:space="0" w:color="231F20" w:themeColor="background1"/>
              <w:bottom w:val="single" w:sz="8" w:space="0" w:color="231F20" w:themeColor="background1"/>
            </w:tcBorders>
            <w:shd w:val="clear" w:color="auto" w:fill="00A499" w:themeFill="accent5"/>
            <w:vAlign w:val="center"/>
          </w:tcPr>
          <w:p w14:paraId="6550C00C" w14:textId="588C5DE1" w:rsidR="00477410" w:rsidRPr="00670964" w:rsidRDefault="00477410" w:rsidP="004A1518">
            <w:pPr>
              <w:spacing w:after="0" w:line="240" w:lineRule="auto"/>
              <w:ind w:left="33" w:hanging="33"/>
              <w:rPr>
                <w:rFonts w:cs="Arial"/>
                <w:b/>
                <w:bCs/>
                <w:color w:val="FFFFFF" w:themeColor="text1"/>
                <w:sz w:val="18"/>
                <w:szCs w:val="18"/>
                <w:lang w:eastAsia="en-US"/>
              </w:rPr>
            </w:pPr>
            <w:r w:rsidRPr="00793205">
              <w:rPr>
                <w:rFonts w:cs="Arial"/>
                <w:b/>
                <w:bCs/>
                <w:color w:val="FFFFFF" w:themeColor="text1"/>
                <w:lang w:eastAsia="en-US"/>
              </w:rPr>
              <w:t xml:space="preserve">Please use the space below to </w:t>
            </w:r>
            <w:r w:rsidR="00CB16C9">
              <w:rPr>
                <w:rFonts w:cs="Arial"/>
                <w:b/>
                <w:bCs/>
                <w:color w:val="FFFFFF" w:themeColor="text1"/>
                <w:lang w:eastAsia="en-US"/>
              </w:rPr>
              <w:t>describe</w:t>
            </w:r>
            <w:r w:rsidRPr="00793205">
              <w:rPr>
                <w:rFonts w:cs="Arial"/>
                <w:b/>
                <w:bCs/>
                <w:color w:val="FFFFFF" w:themeColor="text1"/>
                <w:lang w:eastAsia="en-US"/>
              </w:rPr>
              <w:t xml:space="preserve"> how </w:t>
            </w:r>
            <w:r>
              <w:rPr>
                <w:rFonts w:cs="Arial"/>
                <w:b/>
                <w:bCs/>
                <w:color w:val="FFFFFF" w:themeColor="text1"/>
                <w:lang w:eastAsia="en-US"/>
              </w:rPr>
              <w:t>each learning environment</w:t>
            </w:r>
            <w:r w:rsidRPr="00793205">
              <w:rPr>
                <w:rFonts w:cs="Arial"/>
                <w:b/>
                <w:bCs/>
                <w:color w:val="FFFFFF" w:themeColor="text1"/>
                <w:lang w:eastAsia="en-US"/>
              </w:rPr>
              <w:t xml:space="preserve"> meet</w:t>
            </w:r>
            <w:r>
              <w:rPr>
                <w:rFonts w:cs="Arial"/>
                <w:b/>
                <w:bCs/>
                <w:color w:val="FFFFFF" w:themeColor="text1"/>
                <w:lang w:eastAsia="en-US"/>
              </w:rPr>
              <w:t>s</w:t>
            </w:r>
            <w:r w:rsidRPr="00793205">
              <w:rPr>
                <w:rFonts w:cs="Arial"/>
                <w:b/>
                <w:bCs/>
                <w:color w:val="FFFFFF" w:themeColor="text1"/>
                <w:lang w:eastAsia="en-US"/>
              </w:rPr>
              <w:t xml:space="preserve"> the requirements of this domain</w:t>
            </w:r>
            <w:r w:rsidR="0059428C">
              <w:rPr>
                <w:rFonts w:cs="Arial"/>
                <w:b/>
                <w:bCs/>
                <w:color w:val="FFFFFF" w:themeColor="text1"/>
                <w:lang w:eastAsia="en-US"/>
              </w:rPr>
              <w:t xml:space="preserve">, or any actions to be taken to meet </w:t>
            </w:r>
            <w:r w:rsidR="003D3AC6">
              <w:rPr>
                <w:rFonts w:cs="Arial"/>
                <w:b/>
                <w:bCs/>
                <w:color w:val="FFFFFF" w:themeColor="text1"/>
                <w:lang w:eastAsia="en-US"/>
              </w:rPr>
              <w:t>any not current met</w:t>
            </w:r>
            <w:r w:rsidR="0059428C">
              <w:rPr>
                <w:rFonts w:cs="Arial"/>
                <w:b/>
                <w:bCs/>
                <w:color w:val="FFFFFF" w:themeColor="text1"/>
                <w:lang w:eastAsia="en-US"/>
              </w:rPr>
              <w:t>.</w:t>
            </w:r>
            <w:r w:rsidR="004A1518" w:rsidRPr="00BC6131">
              <w:rPr>
                <w:rFonts w:cs="Arial"/>
                <w:b/>
                <w:bCs/>
                <w:color w:val="FFFFFF" w:themeColor="text1"/>
                <w:sz w:val="18"/>
                <w:szCs w:val="18"/>
                <w:lang w:eastAsia="en-US"/>
              </w:rPr>
              <w:t xml:space="preserve"> </w:t>
            </w:r>
            <w:r w:rsidR="004A1518" w:rsidRPr="004A1518">
              <w:rPr>
                <w:rFonts w:cs="Arial"/>
                <w:b/>
                <w:bCs/>
                <w:color w:val="FFFFFF" w:themeColor="text1"/>
                <w:lang w:eastAsia="en-US"/>
              </w:rPr>
              <w:t>(Each environment to use a separate box)</w:t>
            </w:r>
          </w:p>
        </w:tc>
      </w:tr>
      <w:tr w:rsidR="00477410" w:rsidRPr="007B5235" w14:paraId="37FAC59E" w14:textId="77777777" w:rsidTr="00270E4A">
        <w:trPr>
          <w:trHeight w:val="388"/>
        </w:trPr>
        <w:tc>
          <w:tcPr>
            <w:tcW w:w="15451" w:type="dxa"/>
            <w:tcBorders>
              <w:top w:val="single" w:sz="8" w:space="0" w:color="231F20" w:themeColor="background1"/>
              <w:bottom w:val="single" w:sz="8" w:space="0" w:color="CAC3C5" w:themeColor="background1" w:themeTint="40"/>
            </w:tcBorders>
            <w:vAlign w:val="center"/>
          </w:tcPr>
          <w:p w14:paraId="09EBD944" w14:textId="0DEA3A65" w:rsidR="00477410" w:rsidRPr="007B5235" w:rsidRDefault="00801E32" w:rsidP="00477410">
            <w:pPr>
              <w:spacing w:after="0" w:line="240" w:lineRule="auto"/>
              <w:ind w:firstLine="23"/>
              <w:rPr>
                <w:rFonts w:cs="Arial"/>
                <w:lang w:eastAsia="en-US"/>
              </w:rPr>
            </w:pPr>
            <w:r w:rsidRPr="00F33139">
              <w:rPr>
                <w:rFonts w:cs="Arial"/>
                <w:b/>
                <w:bCs/>
                <w:lang w:eastAsia="en-US"/>
              </w:rPr>
              <w:t>Learning Environment 1</w:t>
            </w:r>
            <w:r w:rsidR="007A7366" w:rsidRPr="00F33139">
              <w:rPr>
                <w:rFonts w:cs="Arial"/>
                <w:b/>
                <w:bCs/>
                <w:lang w:eastAsia="en-US"/>
              </w:rPr>
              <w:t>:</w:t>
            </w:r>
            <w:r w:rsidR="007A7366">
              <w:rPr>
                <w:rFonts w:cs="Arial"/>
                <w:lang w:eastAsia="en-US"/>
              </w:rPr>
              <w:t xml:space="preserve">  </w:t>
            </w:r>
            <w:sdt>
              <w:sdtPr>
                <w:rPr>
                  <w:rStyle w:val="Style77"/>
                </w:rPr>
                <w:id w:val="-323055767"/>
                <w:placeholder>
                  <w:docPart w:val="DefaultPlaceholder_-1854013440"/>
                </w:placeholder>
                <w:showingPlcHdr/>
                <w:dataBinding w:prefixMappings="" w:xpath="/data[1]" w:storeItemID="{45F2B11A-2C48-44DB-AFF2-F043E8E51181}"/>
                <w:text/>
              </w:sdtPr>
              <w:sdtContent>
                <w:r w:rsidR="001574FB" w:rsidRPr="00267B89">
                  <w:rPr>
                    <w:rStyle w:val="PlaceholderText"/>
                  </w:rPr>
                  <w:t>Click or tap here to enter text.</w:t>
                </w:r>
              </w:sdtContent>
            </w:sdt>
          </w:p>
        </w:tc>
      </w:tr>
      <w:tr w:rsidR="00477410" w:rsidRPr="007B5235" w14:paraId="3B24CB29" w14:textId="77777777" w:rsidTr="00270E4A">
        <w:trPr>
          <w:trHeight w:val="1538"/>
        </w:trPr>
        <w:tc>
          <w:tcPr>
            <w:tcW w:w="15451" w:type="dxa"/>
            <w:tcBorders>
              <w:top w:val="single" w:sz="8" w:space="0" w:color="CAC3C5" w:themeColor="background1" w:themeTint="40"/>
              <w:bottom w:val="single" w:sz="8" w:space="0" w:color="231F20" w:themeColor="background1"/>
            </w:tcBorders>
          </w:tcPr>
          <w:p w14:paraId="2A7C15EB" w14:textId="77777777" w:rsidR="00477410" w:rsidRDefault="00477410" w:rsidP="00477410">
            <w:pPr>
              <w:spacing w:after="0" w:line="240" w:lineRule="auto"/>
              <w:ind w:firstLine="23"/>
              <w:rPr>
                <w:rFonts w:cs="Arial"/>
              </w:rPr>
            </w:pPr>
          </w:p>
          <w:p w14:paraId="756191D7" w14:textId="77777777" w:rsidR="00477410" w:rsidRDefault="00477410" w:rsidP="00477410">
            <w:pPr>
              <w:spacing w:after="0" w:line="240" w:lineRule="auto"/>
              <w:ind w:firstLine="23"/>
              <w:rPr>
                <w:rFonts w:cs="Arial"/>
              </w:rPr>
            </w:pPr>
          </w:p>
        </w:tc>
      </w:tr>
      <w:tr w:rsidR="00477410" w:rsidRPr="007B5235" w14:paraId="4E104ECD" w14:textId="77777777" w:rsidTr="00270E4A">
        <w:trPr>
          <w:trHeight w:val="388"/>
        </w:trPr>
        <w:tc>
          <w:tcPr>
            <w:tcW w:w="15451" w:type="dxa"/>
            <w:tcBorders>
              <w:top w:val="single" w:sz="8" w:space="0" w:color="231F20" w:themeColor="background1"/>
              <w:bottom w:val="single" w:sz="8" w:space="0" w:color="CAC3C5" w:themeColor="background1" w:themeTint="40"/>
            </w:tcBorders>
            <w:vAlign w:val="center"/>
          </w:tcPr>
          <w:p w14:paraId="0D92A6A9" w14:textId="04D94E56" w:rsidR="00477410" w:rsidRPr="007B5235" w:rsidRDefault="00801E32" w:rsidP="00477410">
            <w:pPr>
              <w:spacing w:after="0" w:line="240" w:lineRule="auto"/>
              <w:ind w:firstLine="23"/>
              <w:rPr>
                <w:rFonts w:cs="Arial"/>
                <w:lang w:eastAsia="en-US"/>
              </w:rPr>
            </w:pPr>
            <w:r w:rsidRPr="00F33139">
              <w:rPr>
                <w:rFonts w:cs="Arial"/>
                <w:b/>
                <w:bCs/>
                <w:lang w:eastAsia="en-US"/>
              </w:rPr>
              <w:t>Learning Environment 2</w:t>
            </w:r>
            <w:r w:rsidR="000B75F2" w:rsidRPr="00F33139">
              <w:rPr>
                <w:rFonts w:cs="Arial"/>
                <w:b/>
                <w:bCs/>
                <w:lang w:eastAsia="en-US"/>
              </w:rPr>
              <w:t>:</w:t>
            </w:r>
            <w:r w:rsidR="000B75F2">
              <w:rPr>
                <w:rFonts w:cs="Arial"/>
                <w:lang w:eastAsia="en-US"/>
              </w:rPr>
              <w:t xml:space="preserve">  </w:t>
            </w:r>
            <w:sdt>
              <w:sdtPr>
                <w:rPr>
                  <w:rStyle w:val="Style78"/>
                </w:rPr>
                <w:id w:val="-813566648"/>
                <w:placeholder>
                  <w:docPart w:val="DefaultPlaceholder_-1854013440"/>
                </w:placeholder>
                <w:showingPlcHdr/>
                <w:dataBinding w:prefixMappings="" w:xpath="/data[1]" w:storeItemID="{B2C8993D-7298-4096-82AD-5CB4B65DAC87}"/>
                <w:text/>
              </w:sdtPr>
              <w:sdtContent>
                <w:r w:rsidR="001574FB" w:rsidRPr="00267B89">
                  <w:rPr>
                    <w:rStyle w:val="PlaceholderText"/>
                  </w:rPr>
                  <w:t>Click or tap here to enter text.</w:t>
                </w:r>
              </w:sdtContent>
            </w:sdt>
          </w:p>
        </w:tc>
      </w:tr>
      <w:tr w:rsidR="00477410" w14:paraId="7B74BB87" w14:textId="77777777" w:rsidTr="00270E4A">
        <w:trPr>
          <w:trHeight w:val="1537"/>
        </w:trPr>
        <w:tc>
          <w:tcPr>
            <w:tcW w:w="15451" w:type="dxa"/>
            <w:tcBorders>
              <w:top w:val="single" w:sz="8" w:space="0" w:color="CAC3C5" w:themeColor="background1" w:themeTint="40"/>
              <w:bottom w:val="single" w:sz="8" w:space="0" w:color="231F20" w:themeColor="background1"/>
            </w:tcBorders>
          </w:tcPr>
          <w:p w14:paraId="62ABEB28" w14:textId="77777777" w:rsidR="00477410" w:rsidRDefault="00477410" w:rsidP="00477410">
            <w:pPr>
              <w:spacing w:after="0" w:line="240" w:lineRule="auto"/>
              <w:ind w:firstLine="23"/>
              <w:rPr>
                <w:rFonts w:cs="Arial"/>
              </w:rPr>
            </w:pPr>
          </w:p>
          <w:p w14:paraId="786951D1" w14:textId="77777777" w:rsidR="00477410" w:rsidRDefault="00477410" w:rsidP="00477410">
            <w:pPr>
              <w:spacing w:after="0" w:line="240" w:lineRule="auto"/>
              <w:ind w:firstLine="23"/>
              <w:rPr>
                <w:rFonts w:cs="Arial"/>
              </w:rPr>
            </w:pPr>
          </w:p>
        </w:tc>
      </w:tr>
      <w:tr w:rsidR="00477410" w:rsidRPr="007B5235" w14:paraId="0707FFFB" w14:textId="77777777" w:rsidTr="00270E4A">
        <w:trPr>
          <w:trHeight w:val="445"/>
        </w:trPr>
        <w:tc>
          <w:tcPr>
            <w:tcW w:w="15451" w:type="dxa"/>
            <w:tcBorders>
              <w:top w:val="single" w:sz="8" w:space="0" w:color="231F20" w:themeColor="background1"/>
              <w:bottom w:val="single" w:sz="8" w:space="0" w:color="CAC3C5" w:themeColor="background1" w:themeTint="40"/>
            </w:tcBorders>
            <w:vAlign w:val="center"/>
          </w:tcPr>
          <w:p w14:paraId="484B2CF1" w14:textId="50D103BA" w:rsidR="00477410" w:rsidRPr="007B5235" w:rsidRDefault="00801E32" w:rsidP="00477410">
            <w:pPr>
              <w:spacing w:after="0" w:line="240" w:lineRule="auto"/>
              <w:ind w:firstLine="23"/>
              <w:rPr>
                <w:rFonts w:cs="Arial"/>
                <w:lang w:eastAsia="en-US"/>
              </w:rPr>
            </w:pPr>
            <w:r w:rsidRPr="00F33139">
              <w:rPr>
                <w:rFonts w:cs="Arial"/>
                <w:b/>
                <w:bCs/>
                <w:lang w:eastAsia="en-US"/>
              </w:rPr>
              <w:t>Learning Environment 3</w:t>
            </w:r>
            <w:r w:rsidR="005E31AE" w:rsidRPr="00F33139">
              <w:rPr>
                <w:rFonts w:cs="Arial"/>
                <w:b/>
                <w:bCs/>
                <w:lang w:eastAsia="en-US"/>
              </w:rPr>
              <w:t>:</w:t>
            </w:r>
            <w:r w:rsidR="005E31AE">
              <w:rPr>
                <w:rFonts w:cs="Arial"/>
                <w:lang w:eastAsia="en-US"/>
              </w:rPr>
              <w:t xml:space="preserve">  </w:t>
            </w:r>
            <w:sdt>
              <w:sdtPr>
                <w:rPr>
                  <w:rStyle w:val="Style79"/>
                </w:rPr>
                <w:id w:val="1341204744"/>
                <w:placeholder>
                  <w:docPart w:val="DefaultPlaceholder_-1854013440"/>
                </w:placeholder>
                <w:showingPlcHdr/>
                <w:dataBinding w:prefixMappings="" w:xpath="/MyText[1]" w:storeItemID="{A71AD2CE-6F49-43AB-BC56-B6B7497FD7B0}"/>
                <w:text/>
              </w:sdtPr>
              <w:sdtContent>
                <w:r w:rsidR="001574FB" w:rsidRPr="00267B89">
                  <w:rPr>
                    <w:rStyle w:val="PlaceholderText"/>
                  </w:rPr>
                  <w:t>Click or tap here to enter text.</w:t>
                </w:r>
              </w:sdtContent>
            </w:sdt>
          </w:p>
        </w:tc>
      </w:tr>
      <w:tr w:rsidR="00477410" w14:paraId="24FBBE9F" w14:textId="77777777" w:rsidTr="00270E4A">
        <w:trPr>
          <w:trHeight w:val="1537"/>
        </w:trPr>
        <w:tc>
          <w:tcPr>
            <w:tcW w:w="15451" w:type="dxa"/>
            <w:tcBorders>
              <w:top w:val="single" w:sz="8" w:space="0" w:color="CAC3C5" w:themeColor="background1" w:themeTint="40"/>
              <w:bottom w:val="single" w:sz="8" w:space="0" w:color="231F20" w:themeColor="background1"/>
            </w:tcBorders>
          </w:tcPr>
          <w:p w14:paraId="58F3FF46" w14:textId="77777777" w:rsidR="00477410" w:rsidRDefault="00477410" w:rsidP="00477410">
            <w:pPr>
              <w:spacing w:after="0" w:line="240" w:lineRule="auto"/>
              <w:ind w:firstLine="23"/>
              <w:rPr>
                <w:rFonts w:cs="Arial"/>
              </w:rPr>
            </w:pPr>
          </w:p>
          <w:p w14:paraId="2394F806" w14:textId="77777777" w:rsidR="00477410" w:rsidRDefault="00477410" w:rsidP="00477410">
            <w:pPr>
              <w:spacing w:after="0" w:line="240" w:lineRule="auto"/>
              <w:ind w:firstLine="23"/>
              <w:rPr>
                <w:rFonts w:cs="Arial"/>
              </w:rPr>
            </w:pPr>
          </w:p>
        </w:tc>
      </w:tr>
      <w:tr w:rsidR="00477410" w:rsidRPr="007B5235" w14:paraId="0B89A0DE" w14:textId="77777777" w:rsidTr="00270E4A">
        <w:trPr>
          <w:trHeight w:val="388"/>
        </w:trPr>
        <w:tc>
          <w:tcPr>
            <w:tcW w:w="15451" w:type="dxa"/>
            <w:tcBorders>
              <w:top w:val="single" w:sz="8" w:space="0" w:color="231F20" w:themeColor="background1"/>
              <w:bottom w:val="single" w:sz="8" w:space="0" w:color="CAC3C5" w:themeColor="background1" w:themeTint="40"/>
            </w:tcBorders>
            <w:vAlign w:val="center"/>
          </w:tcPr>
          <w:p w14:paraId="68CC9554" w14:textId="605D5661" w:rsidR="00477410" w:rsidRPr="007B5235" w:rsidRDefault="00801E32" w:rsidP="00477410">
            <w:pPr>
              <w:spacing w:after="0" w:line="240" w:lineRule="auto"/>
              <w:ind w:firstLine="23"/>
              <w:rPr>
                <w:rFonts w:cs="Arial"/>
                <w:lang w:eastAsia="en-US"/>
              </w:rPr>
            </w:pPr>
            <w:r w:rsidRPr="00F33139">
              <w:rPr>
                <w:rFonts w:cs="Arial"/>
                <w:b/>
                <w:bCs/>
                <w:lang w:eastAsia="en-US"/>
              </w:rPr>
              <w:t>Learning Environment 4</w:t>
            </w:r>
            <w:r w:rsidR="005E31AE" w:rsidRPr="00F33139">
              <w:rPr>
                <w:rFonts w:cs="Arial"/>
                <w:b/>
                <w:bCs/>
                <w:lang w:eastAsia="en-US"/>
              </w:rPr>
              <w:t>:</w:t>
            </w:r>
            <w:r w:rsidR="005E31AE">
              <w:rPr>
                <w:rFonts w:cs="Arial"/>
                <w:lang w:eastAsia="en-US"/>
              </w:rPr>
              <w:t xml:space="preserve">  </w:t>
            </w:r>
            <w:sdt>
              <w:sdtPr>
                <w:rPr>
                  <w:rStyle w:val="Style80"/>
                </w:rPr>
                <w:id w:val="987207262"/>
                <w:placeholder>
                  <w:docPart w:val="DefaultPlaceholder_-1854013440"/>
                </w:placeholder>
                <w:showingPlcHdr/>
                <w:dataBinding w:prefixMappings="" w:xpath="/MyText[1]" w:storeItemID="{5EC529F3-7F69-454E-9E47-72D8B1A9AC11}"/>
                <w:text/>
              </w:sdtPr>
              <w:sdtContent>
                <w:r w:rsidR="001574FB" w:rsidRPr="00267B89">
                  <w:rPr>
                    <w:rStyle w:val="PlaceholderText"/>
                  </w:rPr>
                  <w:t>Click or tap here to enter text.</w:t>
                </w:r>
              </w:sdtContent>
            </w:sdt>
          </w:p>
        </w:tc>
      </w:tr>
      <w:tr w:rsidR="00477410" w14:paraId="4622045A" w14:textId="77777777" w:rsidTr="00270E4A">
        <w:trPr>
          <w:trHeight w:val="1537"/>
        </w:trPr>
        <w:tc>
          <w:tcPr>
            <w:tcW w:w="15451" w:type="dxa"/>
            <w:tcBorders>
              <w:top w:val="single" w:sz="8" w:space="0" w:color="CAC3C5" w:themeColor="background1" w:themeTint="40"/>
            </w:tcBorders>
          </w:tcPr>
          <w:p w14:paraId="39ED26F6" w14:textId="77777777" w:rsidR="00477410" w:rsidRDefault="00477410" w:rsidP="00477410">
            <w:pPr>
              <w:spacing w:after="0" w:line="240" w:lineRule="auto"/>
              <w:ind w:firstLine="23"/>
              <w:rPr>
                <w:rFonts w:cs="Arial"/>
              </w:rPr>
            </w:pPr>
          </w:p>
          <w:p w14:paraId="6F759465" w14:textId="77777777" w:rsidR="00477410" w:rsidRDefault="00477410" w:rsidP="00477410">
            <w:pPr>
              <w:spacing w:after="0" w:line="240" w:lineRule="auto"/>
              <w:ind w:firstLine="23"/>
              <w:rPr>
                <w:rFonts w:cs="Arial"/>
              </w:rPr>
            </w:pPr>
          </w:p>
          <w:p w14:paraId="5FEBC6CB" w14:textId="77777777" w:rsidR="00270E4A" w:rsidRPr="00270E4A" w:rsidRDefault="00270E4A" w:rsidP="00270E4A">
            <w:pPr>
              <w:rPr>
                <w:rFonts w:cs="Arial"/>
              </w:rPr>
            </w:pPr>
          </w:p>
          <w:p w14:paraId="59FC7BB0" w14:textId="01D0262F" w:rsidR="00C83DD8" w:rsidRPr="00C83DD8" w:rsidRDefault="00C83DD8" w:rsidP="00C83DD8">
            <w:pPr>
              <w:tabs>
                <w:tab w:val="left" w:pos="930"/>
              </w:tabs>
              <w:rPr>
                <w:rFonts w:cs="Arial"/>
              </w:rPr>
            </w:pPr>
          </w:p>
        </w:tc>
      </w:tr>
    </w:tbl>
    <w:p w14:paraId="0B9D9D80" w14:textId="77777777" w:rsidR="00F37C2E" w:rsidRDefault="00F37C2E"/>
    <w:tbl>
      <w:tblPr>
        <w:tblStyle w:val="TableGrid"/>
        <w:tblpPr w:leftFromText="180" w:rightFromText="180" w:vertAnchor="page" w:horzAnchor="margin" w:tblpXSpec="center" w:tblpY="2611"/>
        <w:tblW w:w="15451" w:type="dxa"/>
        <w:tblBorders>
          <w:top w:val="single" w:sz="8" w:space="0" w:color="231F20" w:themeColor="background1"/>
          <w:left w:val="single" w:sz="8" w:space="0" w:color="231F20" w:themeColor="background1"/>
          <w:bottom w:val="single" w:sz="8" w:space="0" w:color="231F20" w:themeColor="background1"/>
          <w:right w:val="single" w:sz="8" w:space="0" w:color="231F20" w:themeColor="background1"/>
          <w:insideH w:val="single" w:sz="8" w:space="0" w:color="231F20" w:themeColor="background1"/>
          <w:insideV w:val="none" w:sz="0" w:space="0" w:color="auto"/>
        </w:tblBorders>
        <w:tblLook w:val="04A0" w:firstRow="1" w:lastRow="0" w:firstColumn="1" w:lastColumn="0" w:noHBand="0" w:noVBand="1"/>
      </w:tblPr>
      <w:tblGrid>
        <w:gridCol w:w="15451"/>
      </w:tblGrid>
      <w:tr w:rsidR="001701CF" w:rsidRPr="007B5235" w14:paraId="051BD678" w14:textId="77777777" w:rsidTr="006A50CF">
        <w:trPr>
          <w:trHeight w:val="745"/>
        </w:trPr>
        <w:tc>
          <w:tcPr>
            <w:tcW w:w="15451" w:type="dxa"/>
            <w:shd w:val="clear" w:color="auto" w:fill="0070C0"/>
            <w:vAlign w:val="center"/>
          </w:tcPr>
          <w:p w14:paraId="5B952E3E" w14:textId="4FDB6853" w:rsidR="001701CF" w:rsidRPr="006226EE" w:rsidRDefault="00E525F5" w:rsidP="00D85734">
            <w:pPr>
              <w:spacing w:after="0" w:line="240" w:lineRule="auto"/>
              <w:ind w:left="23"/>
              <w:rPr>
                <w:rFonts w:cs="Arial"/>
                <w:color w:val="FFFFFF" w:themeColor="text1"/>
                <w:lang w:eastAsia="en-US"/>
              </w:rPr>
            </w:pPr>
            <w:proofErr w:type="gramStart"/>
            <w:r w:rsidRPr="006226EE">
              <w:rPr>
                <w:rFonts w:cs="Arial"/>
                <w:b/>
                <w:color w:val="FFFFFF" w:themeColor="text1"/>
                <w:lang w:eastAsia="en-US"/>
              </w:rPr>
              <w:lastRenderedPageBreak/>
              <w:t>Assessors</w:t>
            </w:r>
            <w:proofErr w:type="gramEnd"/>
            <w:r>
              <w:rPr>
                <w:rFonts w:cs="Arial"/>
                <w:b/>
                <w:color w:val="FFFFFF" w:themeColor="text1"/>
                <w:lang w:eastAsia="en-US"/>
              </w:rPr>
              <w:t xml:space="preserve"> </w:t>
            </w:r>
            <w:r w:rsidRPr="006226EE">
              <w:rPr>
                <w:rFonts w:cs="Arial"/>
                <w:b/>
                <w:color w:val="FFFFFF" w:themeColor="text1"/>
                <w:lang w:eastAsia="en-US"/>
              </w:rPr>
              <w:t>comment</w:t>
            </w:r>
            <w:r>
              <w:rPr>
                <w:rFonts w:cs="Arial"/>
                <w:b/>
                <w:color w:val="FFFFFF" w:themeColor="text1"/>
                <w:lang w:eastAsia="en-US"/>
              </w:rPr>
              <w:t>s</w:t>
            </w:r>
            <w:r w:rsidRPr="006226EE">
              <w:rPr>
                <w:rFonts w:cs="Arial"/>
                <w:b/>
                <w:color w:val="FFFFFF" w:themeColor="text1"/>
                <w:lang w:eastAsia="en-US"/>
              </w:rPr>
              <w:t xml:space="preserve"> on </w:t>
            </w:r>
            <w:r>
              <w:rPr>
                <w:rFonts w:cs="Arial"/>
                <w:b/>
                <w:color w:val="FFFFFF" w:themeColor="text1"/>
                <w:lang w:eastAsia="en-US"/>
              </w:rPr>
              <w:t>reflection/</w:t>
            </w:r>
            <w:r w:rsidRPr="006226EE">
              <w:rPr>
                <w:rFonts w:cs="Arial"/>
                <w:b/>
                <w:color w:val="FFFFFF" w:themeColor="text1"/>
                <w:lang w:eastAsia="en-US"/>
              </w:rPr>
              <w:t xml:space="preserve">evidence </w:t>
            </w:r>
            <w:r>
              <w:rPr>
                <w:rFonts w:cs="Arial"/>
                <w:b/>
                <w:color w:val="FFFFFF" w:themeColor="text1"/>
                <w:lang w:eastAsia="en-US"/>
              </w:rPr>
              <w:t>discussed</w:t>
            </w:r>
            <w:r w:rsidRPr="006226EE">
              <w:rPr>
                <w:rFonts w:cs="Arial"/>
                <w:b/>
                <w:color w:val="FFFFFF" w:themeColor="text1"/>
                <w:lang w:eastAsia="en-US"/>
              </w:rPr>
              <w:t xml:space="preserve"> at </w:t>
            </w:r>
            <w:r>
              <w:rPr>
                <w:rFonts w:cs="Arial"/>
                <w:b/>
                <w:color w:val="FFFFFF" w:themeColor="text1"/>
                <w:lang w:eastAsia="en-US"/>
              </w:rPr>
              <w:t>the panel and any recommendations</w:t>
            </w:r>
          </w:p>
        </w:tc>
      </w:tr>
      <w:tr w:rsidR="00270E4A" w:rsidRPr="007B5235" w14:paraId="1A752510" w14:textId="77777777" w:rsidTr="006A50CF">
        <w:trPr>
          <w:trHeight w:val="6744"/>
        </w:trPr>
        <w:tc>
          <w:tcPr>
            <w:tcW w:w="15451" w:type="dxa"/>
          </w:tcPr>
          <w:p w14:paraId="4652C026" w14:textId="77777777" w:rsidR="00270E4A" w:rsidRDefault="00270E4A" w:rsidP="006A50CF">
            <w:pPr>
              <w:spacing w:after="0" w:line="240" w:lineRule="auto"/>
              <w:ind w:firstLine="23"/>
              <w:rPr>
                <w:rFonts w:cs="Arial"/>
              </w:rPr>
            </w:pPr>
          </w:p>
          <w:p w14:paraId="3A9C54FC" w14:textId="77777777" w:rsidR="00270E4A" w:rsidRPr="007B5235" w:rsidRDefault="00270E4A" w:rsidP="006A50CF">
            <w:pPr>
              <w:spacing w:after="0" w:line="240" w:lineRule="auto"/>
              <w:ind w:firstLine="23"/>
              <w:rPr>
                <w:rFonts w:cs="Arial"/>
                <w:lang w:eastAsia="en-US"/>
              </w:rPr>
            </w:pPr>
          </w:p>
        </w:tc>
      </w:tr>
    </w:tbl>
    <w:p w14:paraId="7EDCA00F" w14:textId="6AE575AF" w:rsidR="006A50CF" w:rsidRDefault="00BE49F5" w:rsidP="001701CF">
      <w:pPr>
        <w:spacing w:after="0" w:line="240" w:lineRule="auto"/>
        <w:textboxTightWrap w:val="none"/>
        <w:rPr>
          <w:b/>
          <w:bCs/>
          <w:sz w:val="32"/>
          <w:szCs w:val="32"/>
        </w:rPr>
      </w:pPr>
      <w:r>
        <w:rPr>
          <w:b/>
          <w:bCs/>
          <w:sz w:val="32"/>
          <w:szCs w:val="32"/>
        </w:rPr>
        <w:br w:type="page"/>
      </w:r>
    </w:p>
    <w:p w14:paraId="3CED99C9" w14:textId="77777777" w:rsidR="00240723" w:rsidRPr="00240723" w:rsidRDefault="00240723" w:rsidP="001701CF">
      <w:pPr>
        <w:spacing w:after="0" w:line="240" w:lineRule="auto"/>
        <w:textboxTightWrap w:val="none"/>
        <w:rPr>
          <w:b/>
          <w:bCs/>
          <w:sz w:val="22"/>
          <w:szCs w:val="22"/>
        </w:rPr>
      </w:pPr>
    </w:p>
    <w:p w14:paraId="0B482D9A" w14:textId="3B94221E" w:rsidR="00E94B8B" w:rsidRPr="004A20C7" w:rsidRDefault="004A20C7" w:rsidP="001701CF">
      <w:pPr>
        <w:spacing w:after="0" w:line="240" w:lineRule="auto"/>
        <w:textboxTightWrap w:val="none"/>
        <w:rPr>
          <w:b/>
          <w:bCs/>
          <w:sz w:val="32"/>
          <w:szCs w:val="32"/>
        </w:rPr>
      </w:pPr>
      <w:r>
        <w:rPr>
          <w:b/>
          <w:bCs/>
          <w:sz w:val="32"/>
          <w:szCs w:val="32"/>
        </w:rPr>
        <w:t xml:space="preserve">Domain 2: </w:t>
      </w:r>
      <w:r w:rsidRPr="004A20C7">
        <w:rPr>
          <w:b/>
          <w:bCs/>
          <w:sz w:val="32"/>
          <w:szCs w:val="32"/>
        </w:rPr>
        <w:t>Educational Governance and Leadership</w:t>
      </w:r>
    </w:p>
    <w:p w14:paraId="490456CB" w14:textId="77777777" w:rsidR="004A20C7" w:rsidRDefault="004A20C7" w:rsidP="004A20C7">
      <w:pPr>
        <w:spacing w:after="0" w:line="240" w:lineRule="auto"/>
        <w:ind w:left="720" w:hanging="720"/>
      </w:pPr>
    </w:p>
    <w:tbl>
      <w:tblPr>
        <w:tblStyle w:val="TableGrid"/>
        <w:tblW w:w="15168" w:type="dxa"/>
        <w:tblInd w:w="-572" w:type="dxa"/>
        <w:tblBorders>
          <w:top w:val="single" w:sz="8" w:space="0" w:color="auto"/>
          <w:left w:val="single" w:sz="8" w:space="0" w:color="auto"/>
          <w:bottom w:val="single" w:sz="8" w:space="0" w:color="auto"/>
          <w:right w:val="single" w:sz="8" w:space="0" w:color="auto"/>
        </w:tblBorders>
        <w:shd w:val="clear" w:color="auto" w:fill="CCFFFF"/>
        <w:tblLook w:val="06A0" w:firstRow="1" w:lastRow="0" w:firstColumn="1" w:lastColumn="0" w:noHBand="1" w:noVBand="1"/>
      </w:tblPr>
      <w:tblGrid>
        <w:gridCol w:w="851"/>
        <w:gridCol w:w="14317"/>
      </w:tblGrid>
      <w:tr w:rsidR="005E5C9A" w:rsidRPr="006641B3" w14:paraId="7D5CCE7B" w14:textId="77777777" w:rsidTr="006A50CF">
        <w:trPr>
          <w:trHeight w:val="481"/>
        </w:trPr>
        <w:tc>
          <w:tcPr>
            <w:tcW w:w="15168" w:type="dxa"/>
            <w:gridSpan w:val="2"/>
            <w:tcBorders>
              <w:top w:val="single" w:sz="8" w:space="0" w:color="auto"/>
              <w:bottom w:val="single" w:sz="8" w:space="0" w:color="auto"/>
            </w:tcBorders>
            <w:shd w:val="clear" w:color="auto" w:fill="CCFFFF"/>
            <w:vAlign w:val="center"/>
          </w:tcPr>
          <w:p w14:paraId="6B0A188D" w14:textId="77777777" w:rsidR="005E5C9A" w:rsidRPr="006641B3" w:rsidRDefault="005E5C9A" w:rsidP="001F2C3E">
            <w:pPr>
              <w:spacing w:after="0" w:line="240" w:lineRule="auto"/>
              <w:ind w:left="720" w:hanging="720"/>
              <w:rPr>
                <w:b/>
                <w:bCs/>
                <w:lang w:eastAsia="en-US"/>
              </w:rPr>
            </w:pPr>
            <w:r w:rsidRPr="006641B3">
              <w:rPr>
                <w:b/>
                <w:bCs/>
                <w:lang w:eastAsia="en-US"/>
              </w:rPr>
              <w:t>Domain 2: Educational Governance and Leadership</w:t>
            </w:r>
          </w:p>
        </w:tc>
      </w:tr>
      <w:tr w:rsidR="005E5C9A" w:rsidRPr="006641B3" w14:paraId="30752EF6" w14:textId="77777777" w:rsidTr="006A50CF">
        <w:tc>
          <w:tcPr>
            <w:tcW w:w="851" w:type="dxa"/>
            <w:tcBorders>
              <w:top w:val="single" w:sz="8" w:space="0" w:color="auto"/>
              <w:bottom w:val="single" w:sz="4" w:space="0" w:color="auto"/>
              <w:right w:val="single" w:sz="8" w:space="0" w:color="auto"/>
            </w:tcBorders>
            <w:shd w:val="clear" w:color="auto" w:fill="CCFFFF"/>
            <w:vAlign w:val="center"/>
          </w:tcPr>
          <w:p w14:paraId="6C6A4F39" w14:textId="77777777" w:rsidR="005E5C9A" w:rsidRPr="006641B3" w:rsidRDefault="005E5C9A" w:rsidP="001F2C3E">
            <w:pPr>
              <w:spacing w:after="0" w:line="240" w:lineRule="auto"/>
              <w:ind w:left="720" w:hanging="720"/>
              <w:rPr>
                <w:b/>
                <w:bCs/>
                <w:lang w:eastAsia="en-US"/>
              </w:rPr>
            </w:pPr>
            <w:r w:rsidRPr="006641B3">
              <w:rPr>
                <w:b/>
                <w:bCs/>
                <w:lang w:eastAsia="en-US"/>
              </w:rPr>
              <w:t>2.1</w:t>
            </w:r>
          </w:p>
        </w:tc>
        <w:tc>
          <w:tcPr>
            <w:tcW w:w="14317" w:type="dxa"/>
            <w:tcBorders>
              <w:top w:val="single" w:sz="8" w:space="0" w:color="auto"/>
              <w:left w:val="single" w:sz="8" w:space="0" w:color="auto"/>
            </w:tcBorders>
            <w:shd w:val="clear" w:color="auto" w:fill="CCFFFF"/>
            <w:vAlign w:val="center"/>
          </w:tcPr>
          <w:p w14:paraId="456E385D" w14:textId="77777777" w:rsidR="005E5C9A" w:rsidRPr="006641B3" w:rsidRDefault="005E5C9A" w:rsidP="001F2C3E">
            <w:pPr>
              <w:spacing w:after="0" w:line="240" w:lineRule="auto"/>
              <w:ind w:left="25" w:hanging="25"/>
              <w:rPr>
                <w:lang w:eastAsia="en-US"/>
              </w:rPr>
            </w:pPr>
            <w:r w:rsidRPr="000D7AFB">
              <w:rPr>
                <w:lang w:eastAsia="en-US"/>
              </w:rPr>
              <w:t>There is clear, visible</w:t>
            </w:r>
            <w:r w:rsidRPr="000D7AFB">
              <w:t>,</w:t>
            </w:r>
            <w:r w:rsidRPr="000D7AFB">
              <w:rPr>
                <w:lang w:eastAsia="en-US"/>
              </w:rPr>
              <w:t xml:space="preserve"> and inclusive senior educational leadership, with responsibility for all relevant learner groups, which is joined up and promotes team-working and both a multi-professional and, where appropriate, inter-professional approach to education and training.</w:t>
            </w:r>
          </w:p>
        </w:tc>
      </w:tr>
      <w:tr w:rsidR="005E5C9A" w:rsidRPr="006641B3" w14:paraId="4CABA7D1" w14:textId="77777777" w:rsidTr="006A50CF">
        <w:tc>
          <w:tcPr>
            <w:tcW w:w="851" w:type="dxa"/>
            <w:tcBorders>
              <w:top w:val="single" w:sz="4" w:space="0" w:color="auto"/>
              <w:bottom w:val="single" w:sz="4" w:space="0" w:color="auto"/>
              <w:right w:val="single" w:sz="8" w:space="0" w:color="auto"/>
            </w:tcBorders>
            <w:shd w:val="clear" w:color="auto" w:fill="CCFFFF"/>
            <w:vAlign w:val="center"/>
          </w:tcPr>
          <w:p w14:paraId="1A9771C8" w14:textId="77777777" w:rsidR="005E5C9A" w:rsidRPr="006641B3" w:rsidRDefault="005E5C9A" w:rsidP="001F2C3E">
            <w:pPr>
              <w:spacing w:after="0" w:line="240" w:lineRule="auto"/>
              <w:ind w:left="720" w:hanging="720"/>
              <w:rPr>
                <w:b/>
                <w:bCs/>
                <w:lang w:eastAsia="en-US"/>
              </w:rPr>
            </w:pPr>
            <w:r w:rsidRPr="006641B3">
              <w:rPr>
                <w:b/>
                <w:bCs/>
                <w:lang w:eastAsia="en-US"/>
              </w:rPr>
              <w:t>2.2</w:t>
            </w:r>
          </w:p>
        </w:tc>
        <w:tc>
          <w:tcPr>
            <w:tcW w:w="14317" w:type="dxa"/>
            <w:tcBorders>
              <w:left w:val="single" w:sz="8" w:space="0" w:color="auto"/>
            </w:tcBorders>
            <w:shd w:val="clear" w:color="auto" w:fill="CCFFFF"/>
            <w:vAlign w:val="center"/>
          </w:tcPr>
          <w:p w14:paraId="3EF4B40A" w14:textId="77777777" w:rsidR="005E5C9A" w:rsidRPr="006641B3" w:rsidRDefault="005E5C9A" w:rsidP="001F2C3E">
            <w:pPr>
              <w:spacing w:after="0" w:line="240" w:lineRule="auto"/>
              <w:ind w:left="25" w:hanging="25"/>
              <w:rPr>
                <w:lang w:eastAsia="en-US"/>
              </w:rPr>
            </w:pPr>
            <w:r w:rsidRPr="000D7AFB">
              <w:rPr>
                <w:lang w:eastAsia="en-US"/>
              </w:rPr>
              <w:t xml:space="preserve">There </w:t>
            </w:r>
            <w:proofErr w:type="gramStart"/>
            <w:r w:rsidRPr="000D7AFB">
              <w:rPr>
                <w:lang w:eastAsia="en-US"/>
              </w:rPr>
              <w:t>is</w:t>
            </w:r>
            <w:proofErr w:type="gramEnd"/>
            <w:r w:rsidRPr="000D7AFB">
              <w:rPr>
                <w:lang w:eastAsia="en-US"/>
              </w:rPr>
              <w:t xml:space="preserve"> active engagement and ownership of EDI in education and training at a senior level.</w:t>
            </w:r>
          </w:p>
        </w:tc>
      </w:tr>
      <w:tr w:rsidR="005E5C9A" w:rsidRPr="006641B3" w14:paraId="1F22EC5E" w14:textId="77777777" w:rsidTr="006A50CF">
        <w:tc>
          <w:tcPr>
            <w:tcW w:w="851" w:type="dxa"/>
            <w:tcBorders>
              <w:top w:val="single" w:sz="4" w:space="0" w:color="auto"/>
              <w:bottom w:val="single" w:sz="4" w:space="0" w:color="auto"/>
              <w:right w:val="single" w:sz="8" w:space="0" w:color="auto"/>
            </w:tcBorders>
            <w:shd w:val="clear" w:color="auto" w:fill="CCFFFF"/>
            <w:vAlign w:val="center"/>
          </w:tcPr>
          <w:p w14:paraId="7051E200" w14:textId="77777777" w:rsidR="005E5C9A" w:rsidRPr="006641B3" w:rsidRDefault="005E5C9A" w:rsidP="001F2C3E">
            <w:pPr>
              <w:spacing w:after="0" w:line="240" w:lineRule="auto"/>
              <w:ind w:left="720" w:hanging="720"/>
              <w:rPr>
                <w:b/>
                <w:bCs/>
                <w:lang w:eastAsia="en-US"/>
              </w:rPr>
            </w:pPr>
            <w:r w:rsidRPr="006641B3">
              <w:rPr>
                <w:b/>
                <w:bCs/>
                <w:lang w:eastAsia="en-US"/>
              </w:rPr>
              <w:t>2.3</w:t>
            </w:r>
          </w:p>
        </w:tc>
        <w:tc>
          <w:tcPr>
            <w:tcW w:w="14317" w:type="dxa"/>
            <w:tcBorders>
              <w:left w:val="single" w:sz="8" w:space="0" w:color="auto"/>
            </w:tcBorders>
            <w:shd w:val="clear" w:color="auto" w:fill="CCFFFF"/>
            <w:vAlign w:val="center"/>
          </w:tcPr>
          <w:p w14:paraId="10581B7B" w14:textId="77777777" w:rsidR="005E5C9A" w:rsidRPr="006641B3" w:rsidRDefault="005E5C9A" w:rsidP="001F2C3E">
            <w:pPr>
              <w:spacing w:after="0" w:line="240" w:lineRule="auto"/>
              <w:ind w:left="25" w:hanging="25"/>
              <w:rPr>
                <w:lang w:eastAsia="en-US"/>
              </w:rPr>
            </w:pPr>
            <w:r w:rsidRPr="000D7AFB">
              <w:rPr>
                <w:lang w:eastAsia="en-US"/>
              </w:rPr>
              <w:t>The governance arrangements promote fairness in education and training and challenge discrimination</w:t>
            </w:r>
            <w:r w:rsidR="00396675">
              <w:rPr>
                <w:lang w:eastAsia="en-US"/>
              </w:rPr>
              <w:t>.</w:t>
            </w:r>
          </w:p>
        </w:tc>
      </w:tr>
      <w:tr w:rsidR="005E5C9A" w:rsidRPr="006641B3" w14:paraId="1BFAEC6D" w14:textId="77777777" w:rsidTr="006A50CF">
        <w:tc>
          <w:tcPr>
            <w:tcW w:w="851" w:type="dxa"/>
            <w:tcBorders>
              <w:top w:val="single" w:sz="4" w:space="0" w:color="auto"/>
              <w:bottom w:val="single" w:sz="4" w:space="0" w:color="auto"/>
              <w:right w:val="single" w:sz="8" w:space="0" w:color="auto"/>
            </w:tcBorders>
            <w:shd w:val="clear" w:color="auto" w:fill="CCFFFF"/>
            <w:vAlign w:val="center"/>
          </w:tcPr>
          <w:p w14:paraId="19D28BD9" w14:textId="77777777" w:rsidR="005E5C9A" w:rsidRPr="000D7AFB" w:rsidRDefault="005E5C9A" w:rsidP="001F2C3E">
            <w:pPr>
              <w:spacing w:after="0" w:line="240" w:lineRule="auto"/>
              <w:ind w:left="720" w:hanging="720"/>
              <w:rPr>
                <w:b/>
                <w:bCs/>
              </w:rPr>
            </w:pPr>
            <w:r w:rsidRPr="006641B3">
              <w:rPr>
                <w:b/>
                <w:bCs/>
                <w:lang w:eastAsia="en-US"/>
              </w:rPr>
              <w:t>2.4</w:t>
            </w:r>
          </w:p>
        </w:tc>
        <w:tc>
          <w:tcPr>
            <w:tcW w:w="14317" w:type="dxa"/>
            <w:tcBorders>
              <w:left w:val="single" w:sz="8" w:space="0" w:color="auto"/>
            </w:tcBorders>
            <w:shd w:val="clear" w:color="auto" w:fill="CCFFFF"/>
            <w:vAlign w:val="center"/>
          </w:tcPr>
          <w:p w14:paraId="3D4BB210" w14:textId="77777777" w:rsidR="005E5C9A" w:rsidRPr="000D7AFB" w:rsidRDefault="005E5C9A" w:rsidP="001F2C3E">
            <w:pPr>
              <w:spacing w:after="0" w:line="240" w:lineRule="auto"/>
              <w:ind w:left="25" w:hanging="25"/>
            </w:pPr>
            <w:r w:rsidRPr="000D7AFB">
              <w:rPr>
                <w:lang w:eastAsia="en-US"/>
              </w:rPr>
              <w:t>Education and training issues are fed into, considered, and represented at the most senior level of decision making.</w:t>
            </w:r>
          </w:p>
        </w:tc>
      </w:tr>
      <w:tr w:rsidR="005E5C9A" w:rsidRPr="006641B3" w14:paraId="4B4ADB5D" w14:textId="77777777" w:rsidTr="006A50CF">
        <w:tc>
          <w:tcPr>
            <w:tcW w:w="851" w:type="dxa"/>
            <w:tcBorders>
              <w:top w:val="single" w:sz="4" w:space="0" w:color="auto"/>
              <w:bottom w:val="single" w:sz="4" w:space="0" w:color="auto"/>
              <w:right w:val="single" w:sz="8" w:space="0" w:color="auto"/>
            </w:tcBorders>
            <w:shd w:val="clear" w:color="auto" w:fill="CCFFFF"/>
            <w:vAlign w:val="center"/>
          </w:tcPr>
          <w:p w14:paraId="044CD88F" w14:textId="77777777" w:rsidR="005E5C9A" w:rsidRPr="000D7AFB" w:rsidRDefault="005E5C9A" w:rsidP="001F2C3E">
            <w:pPr>
              <w:spacing w:after="0" w:line="240" w:lineRule="auto"/>
              <w:ind w:left="720" w:hanging="720"/>
              <w:rPr>
                <w:b/>
                <w:bCs/>
              </w:rPr>
            </w:pPr>
            <w:r w:rsidRPr="006641B3">
              <w:rPr>
                <w:b/>
                <w:bCs/>
                <w:lang w:eastAsia="en-US"/>
              </w:rPr>
              <w:t>2.5</w:t>
            </w:r>
          </w:p>
        </w:tc>
        <w:tc>
          <w:tcPr>
            <w:tcW w:w="14317" w:type="dxa"/>
            <w:tcBorders>
              <w:left w:val="single" w:sz="8" w:space="0" w:color="auto"/>
            </w:tcBorders>
            <w:shd w:val="clear" w:color="auto" w:fill="CCFFFF"/>
            <w:vAlign w:val="center"/>
          </w:tcPr>
          <w:p w14:paraId="131C99F4" w14:textId="77777777" w:rsidR="005E5C9A" w:rsidRPr="000D7AFB" w:rsidRDefault="005E5C9A" w:rsidP="001F2C3E">
            <w:pPr>
              <w:spacing w:after="0" w:line="240" w:lineRule="auto"/>
              <w:ind w:left="25" w:hanging="25"/>
            </w:pPr>
            <w:r w:rsidRPr="000D7AFB">
              <w:rPr>
                <w:lang w:eastAsia="en-US"/>
              </w:rPr>
              <w:t>The provider can demonstrate how educational resources (including financial) are allocated and used.</w:t>
            </w:r>
          </w:p>
        </w:tc>
      </w:tr>
      <w:tr w:rsidR="005E5C9A" w:rsidRPr="006641B3" w14:paraId="06EE4F46" w14:textId="77777777" w:rsidTr="006A50CF">
        <w:trPr>
          <w:trHeight w:val="566"/>
        </w:trPr>
        <w:tc>
          <w:tcPr>
            <w:tcW w:w="851" w:type="dxa"/>
            <w:tcBorders>
              <w:top w:val="single" w:sz="4" w:space="0" w:color="auto"/>
              <w:bottom w:val="single" w:sz="4" w:space="0" w:color="auto"/>
              <w:right w:val="single" w:sz="8" w:space="0" w:color="auto"/>
            </w:tcBorders>
            <w:shd w:val="clear" w:color="auto" w:fill="CCFFFF"/>
            <w:vAlign w:val="center"/>
          </w:tcPr>
          <w:p w14:paraId="11CE61B2" w14:textId="77777777" w:rsidR="005E5C9A" w:rsidRPr="000D7AFB" w:rsidRDefault="005E5C9A" w:rsidP="001F2C3E">
            <w:pPr>
              <w:spacing w:after="0" w:line="240" w:lineRule="auto"/>
              <w:ind w:left="720" w:hanging="720"/>
              <w:rPr>
                <w:rFonts w:cs="Arial"/>
                <w:b/>
                <w:bCs/>
              </w:rPr>
            </w:pPr>
            <w:r w:rsidRPr="000D7AFB">
              <w:rPr>
                <w:rFonts w:cs="Arial"/>
                <w:b/>
                <w:bCs/>
              </w:rPr>
              <w:t>2.6</w:t>
            </w:r>
          </w:p>
        </w:tc>
        <w:tc>
          <w:tcPr>
            <w:tcW w:w="14317" w:type="dxa"/>
            <w:tcBorders>
              <w:left w:val="single" w:sz="8" w:space="0" w:color="auto"/>
            </w:tcBorders>
            <w:shd w:val="clear" w:color="auto" w:fill="CCFFFF"/>
            <w:vAlign w:val="center"/>
          </w:tcPr>
          <w:p w14:paraId="35869426" w14:textId="77777777" w:rsidR="005E5C9A" w:rsidRPr="000D7AFB" w:rsidRDefault="005E5C9A" w:rsidP="001F2C3E">
            <w:pPr>
              <w:spacing w:after="0" w:line="240" w:lineRule="auto"/>
              <w:ind w:left="25" w:hanging="25"/>
              <w:rPr>
                <w:rFonts w:cs="Arial"/>
              </w:rPr>
            </w:pPr>
            <w:r w:rsidRPr="000D7AFB">
              <w:rPr>
                <w:rFonts w:cs="Arial"/>
              </w:rPr>
              <w:t>Educational governance arrangements enable organisational self-assessment of performance against the quality standards, an active response when standards are not being met, as well as continuous quality improvement of education and training.</w:t>
            </w:r>
          </w:p>
        </w:tc>
      </w:tr>
      <w:tr w:rsidR="005E5C9A" w:rsidRPr="006641B3" w14:paraId="778F20CE" w14:textId="77777777" w:rsidTr="006A50CF">
        <w:trPr>
          <w:trHeight w:val="560"/>
        </w:trPr>
        <w:tc>
          <w:tcPr>
            <w:tcW w:w="851" w:type="dxa"/>
            <w:tcBorders>
              <w:top w:val="single" w:sz="4" w:space="0" w:color="auto"/>
              <w:bottom w:val="single" w:sz="4" w:space="0" w:color="auto"/>
              <w:right w:val="single" w:sz="8" w:space="0" w:color="auto"/>
            </w:tcBorders>
            <w:shd w:val="clear" w:color="auto" w:fill="CCFFFF"/>
            <w:vAlign w:val="center"/>
          </w:tcPr>
          <w:p w14:paraId="7F63DF42" w14:textId="77777777" w:rsidR="005E5C9A" w:rsidRPr="000D7AFB" w:rsidRDefault="005E5C9A" w:rsidP="001F2C3E">
            <w:pPr>
              <w:spacing w:after="0" w:line="240" w:lineRule="auto"/>
              <w:ind w:left="720" w:hanging="720"/>
              <w:rPr>
                <w:rFonts w:cs="Arial"/>
                <w:b/>
                <w:bCs/>
              </w:rPr>
            </w:pPr>
            <w:r w:rsidRPr="000D7AFB">
              <w:rPr>
                <w:rFonts w:cs="Arial"/>
                <w:b/>
                <w:bCs/>
              </w:rPr>
              <w:t>2.7</w:t>
            </w:r>
          </w:p>
        </w:tc>
        <w:tc>
          <w:tcPr>
            <w:tcW w:w="14317" w:type="dxa"/>
            <w:tcBorders>
              <w:left w:val="single" w:sz="8" w:space="0" w:color="auto"/>
            </w:tcBorders>
            <w:shd w:val="clear" w:color="auto" w:fill="CCFFFF"/>
            <w:vAlign w:val="center"/>
          </w:tcPr>
          <w:p w14:paraId="3578D4F9" w14:textId="77777777" w:rsidR="005E5C9A" w:rsidRPr="000D7AFB" w:rsidRDefault="005E5C9A" w:rsidP="001F2C3E">
            <w:pPr>
              <w:spacing w:after="0" w:line="240" w:lineRule="auto"/>
              <w:ind w:left="25" w:hanging="25"/>
              <w:rPr>
                <w:rFonts w:cs="Arial"/>
              </w:rPr>
            </w:pPr>
            <w:r w:rsidRPr="000D7AFB">
              <w:rPr>
                <w:rFonts w:cs="Arial"/>
              </w:rPr>
              <w:t>There is proactive and collaborative working with other partner and stakeholder organisations to support effective delivery of healthcare education and training and spread good practice</w:t>
            </w:r>
            <w:r w:rsidR="00396675">
              <w:rPr>
                <w:rFonts w:cs="Arial"/>
              </w:rPr>
              <w:t>.</w:t>
            </w:r>
          </w:p>
        </w:tc>
      </w:tr>
      <w:tr w:rsidR="005E5C9A" w:rsidRPr="006641B3" w14:paraId="6F25DE53" w14:textId="77777777" w:rsidTr="006A50CF">
        <w:trPr>
          <w:trHeight w:val="695"/>
        </w:trPr>
        <w:tc>
          <w:tcPr>
            <w:tcW w:w="851" w:type="dxa"/>
            <w:tcBorders>
              <w:top w:val="single" w:sz="4" w:space="0" w:color="auto"/>
              <w:bottom w:val="single" w:sz="8" w:space="0" w:color="auto"/>
              <w:right w:val="single" w:sz="8" w:space="0" w:color="auto"/>
            </w:tcBorders>
            <w:shd w:val="clear" w:color="auto" w:fill="CCFFFF"/>
            <w:vAlign w:val="center"/>
          </w:tcPr>
          <w:p w14:paraId="48EA828F" w14:textId="77777777" w:rsidR="005E5C9A" w:rsidRPr="000D7AFB" w:rsidRDefault="005E5C9A" w:rsidP="001F2C3E">
            <w:pPr>
              <w:spacing w:after="0" w:line="240" w:lineRule="auto"/>
              <w:ind w:left="720" w:hanging="720"/>
              <w:rPr>
                <w:rFonts w:cs="Arial"/>
                <w:b/>
                <w:bCs/>
              </w:rPr>
            </w:pPr>
            <w:r w:rsidRPr="000D7AFB">
              <w:rPr>
                <w:rFonts w:cs="Arial"/>
                <w:b/>
                <w:bCs/>
              </w:rPr>
              <w:t>2.8</w:t>
            </w:r>
          </w:p>
        </w:tc>
        <w:tc>
          <w:tcPr>
            <w:tcW w:w="14317" w:type="dxa"/>
            <w:tcBorders>
              <w:left w:val="single" w:sz="8" w:space="0" w:color="auto"/>
            </w:tcBorders>
            <w:shd w:val="clear" w:color="auto" w:fill="CCFFFF"/>
            <w:vAlign w:val="center"/>
          </w:tcPr>
          <w:p w14:paraId="679F8E60" w14:textId="3E983F20" w:rsidR="005E5C9A" w:rsidRPr="000D7AFB" w:rsidRDefault="005E5C9A" w:rsidP="001F2C3E">
            <w:pPr>
              <w:spacing w:after="0" w:line="240" w:lineRule="auto"/>
              <w:ind w:left="25" w:hanging="25"/>
              <w:rPr>
                <w:rFonts w:cs="Arial"/>
              </w:rPr>
            </w:pPr>
            <w:r w:rsidRPr="000D7AFB">
              <w:rPr>
                <w:rFonts w:cs="Arial"/>
              </w:rPr>
              <w:t xml:space="preserve">Consideration is given to the potential impact on education and training of services changes (i.e. service re-design / service reconfiguration), </w:t>
            </w:r>
            <w:proofErr w:type="gramStart"/>
            <w:r w:rsidRPr="000D7AFB">
              <w:rPr>
                <w:rFonts w:cs="Arial"/>
              </w:rPr>
              <w:t>taking into account</w:t>
            </w:r>
            <w:proofErr w:type="gramEnd"/>
            <w:r w:rsidRPr="000D7AFB">
              <w:rPr>
                <w:rFonts w:cs="Arial"/>
              </w:rPr>
              <w:t xml:space="preserve"> the views of learners, supervisors and key stakeholders (including </w:t>
            </w:r>
            <w:r w:rsidR="00CC2F31">
              <w:rPr>
                <w:rFonts w:cs="Arial"/>
              </w:rPr>
              <w:t>NHSE</w:t>
            </w:r>
            <w:r w:rsidRPr="000D7AFB">
              <w:rPr>
                <w:rFonts w:cs="Arial"/>
              </w:rPr>
              <w:t xml:space="preserve"> and Education Providers).</w:t>
            </w:r>
          </w:p>
        </w:tc>
      </w:tr>
    </w:tbl>
    <w:p w14:paraId="1ACF141C" w14:textId="77777777" w:rsidR="005E5C9A" w:rsidRDefault="005E5C9A" w:rsidP="004F0A67"/>
    <w:p w14:paraId="154336B0" w14:textId="77777777" w:rsidR="00E94B8B" w:rsidRPr="00E94B8B" w:rsidRDefault="00E94B8B" w:rsidP="00E94B8B"/>
    <w:p w14:paraId="4E95C079" w14:textId="77777777" w:rsidR="00E94B8B" w:rsidRPr="00E94B8B" w:rsidRDefault="00E94B8B" w:rsidP="00E94B8B"/>
    <w:p w14:paraId="6205C72F" w14:textId="77777777" w:rsidR="00E94B8B" w:rsidRPr="00E94B8B" w:rsidRDefault="00E94B8B" w:rsidP="00E94B8B"/>
    <w:p w14:paraId="184A4407" w14:textId="77777777" w:rsidR="00885946" w:rsidRDefault="00885946" w:rsidP="00E94B8B"/>
    <w:p w14:paraId="1AFD7B6E" w14:textId="77777777" w:rsidR="00E94B8B" w:rsidRDefault="00E94B8B" w:rsidP="00E94B8B">
      <w:pPr>
        <w:tabs>
          <w:tab w:val="left" w:pos="3500"/>
        </w:tabs>
      </w:pPr>
      <w:r>
        <w:tab/>
      </w:r>
    </w:p>
    <w:p w14:paraId="43D6AEAD" w14:textId="77777777" w:rsidR="00240723" w:rsidRDefault="00240723" w:rsidP="00E94B8B">
      <w:pPr>
        <w:tabs>
          <w:tab w:val="left" w:pos="3500"/>
        </w:tabs>
      </w:pPr>
    </w:p>
    <w:p w14:paraId="0974E569" w14:textId="77777777" w:rsidR="00E94B8B" w:rsidRDefault="00E94B8B" w:rsidP="00E94B8B">
      <w:pPr>
        <w:tabs>
          <w:tab w:val="left" w:pos="3500"/>
        </w:tabs>
      </w:pPr>
    </w:p>
    <w:tbl>
      <w:tblPr>
        <w:tblStyle w:val="TableGrid"/>
        <w:tblW w:w="15451" w:type="dxa"/>
        <w:tblInd w:w="-714" w:type="dxa"/>
        <w:tblBorders>
          <w:top w:val="single" w:sz="8" w:space="0" w:color="auto"/>
          <w:left w:val="single" w:sz="8" w:space="0" w:color="auto"/>
          <w:bottom w:val="single" w:sz="8" w:space="0" w:color="auto"/>
          <w:right w:val="single" w:sz="8" w:space="0" w:color="auto"/>
          <w:insideV w:val="single" w:sz="8" w:space="0" w:color="auto"/>
        </w:tblBorders>
        <w:tblLook w:val="04A0" w:firstRow="1" w:lastRow="0" w:firstColumn="1" w:lastColumn="0" w:noHBand="0" w:noVBand="1"/>
      </w:tblPr>
      <w:tblGrid>
        <w:gridCol w:w="7642"/>
        <w:gridCol w:w="7809"/>
      </w:tblGrid>
      <w:tr w:rsidR="0059428C" w:rsidRPr="006641B3" w14:paraId="4CAB3574" w14:textId="77777777" w:rsidTr="00240723">
        <w:trPr>
          <w:trHeight w:val="1429"/>
        </w:trPr>
        <w:tc>
          <w:tcPr>
            <w:tcW w:w="7642" w:type="dxa"/>
            <w:tcBorders>
              <w:top w:val="single" w:sz="8" w:space="0" w:color="auto"/>
              <w:bottom w:val="single" w:sz="8" w:space="0" w:color="auto"/>
            </w:tcBorders>
            <w:shd w:val="clear" w:color="auto" w:fill="00A499" w:themeFill="accent5"/>
            <w:vAlign w:val="center"/>
          </w:tcPr>
          <w:p w14:paraId="64919455" w14:textId="5129F3B1" w:rsidR="0059428C" w:rsidRPr="006641B3" w:rsidRDefault="0059428C" w:rsidP="0059428C">
            <w:pPr>
              <w:spacing w:after="0" w:line="240" w:lineRule="auto"/>
              <w:ind w:left="22"/>
              <w:rPr>
                <w:rFonts w:cs="Arial"/>
                <w:b/>
                <w:lang w:eastAsia="en-US"/>
              </w:rPr>
            </w:pPr>
            <w:bookmarkStart w:id="4" w:name="_Hlk204029001"/>
            <w:bookmarkStart w:id="5" w:name="_Hlk56515800"/>
            <w:r>
              <w:rPr>
                <w:b/>
                <w:color w:val="FFFFFF" w:themeColor="text1"/>
                <w:lang w:eastAsia="en-US"/>
              </w:rPr>
              <w:t>Areas for a</w:t>
            </w:r>
            <w:r w:rsidRPr="000A48C4">
              <w:rPr>
                <w:b/>
                <w:color w:val="FFFFFF" w:themeColor="text1"/>
                <w:lang w:eastAsia="en-US"/>
              </w:rPr>
              <w:t xml:space="preserve">pplicant to </w:t>
            </w:r>
            <w:r>
              <w:rPr>
                <w:b/>
                <w:color w:val="FFFFFF" w:themeColor="text1"/>
                <w:lang w:eastAsia="en-US"/>
              </w:rPr>
              <w:t xml:space="preserve">consider </w:t>
            </w:r>
            <w:r w:rsidRPr="000A48C4">
              <w:rPr>
                <w:b/>
                <w:color w:val="FFFFFF" w:themeColor="text1"/>
                <w:lang w:eastAsia="en-US"/>
              </w:rPr>
              <w:t xml:space="preserve">prior to </w:t>
            </w:r>
            <w:r>
              <w:rPr>
                <w:b/>
                <w:color w:val="FFFFFF" w:themeColor="text1"/>
                <w:lang w:eastAsia="en-US"/>
              </w:rPr>
              <w:t>approval meeting</w:t>
            </w:r>
          </w:p>
        </w:tc>
        <w:tc>
          <w:tcPr>
            <w:tcW w:w="7809" w:type="dxa"/>
            <w:tcBorders>
              <w:top w:val="single" w:sz="8" w:space="0" w:color="auto"/>
              <w:bottom w:val="single" w:sz="8" w:space="0" w:color="auto"/>
            </w:tcBorders>
            <w:shd w:val="clear" w:color="auto" w:fill="00A499" w:themeFill="accent5"/>
            <w:vAlign w:val="center"/>
          </w:tcPr>
          <w:p w14:paraId="7E258D9C" w14:textId="77777777" w:rsidR="00621781" w:rsidRDefault="00621781" w:rsidP="00621781">
            <w:pPr>
              <w:spacing w:after="0" w:line="240" w:lineRule="auto"/>
              <w:ind w:left="34" w:hanging="34"/>
              <w:rPr>
                <w:b/>
                <w:bCs/>
                <w:color w:val="FFFFFF" w:themeColor="text1"/>
                <w:lang w:eastAsia="en-US"/>
              </w:rPr>
            </w:pPr>
            <w:r>
              <w:rPr>
                <w:b/>
                <w:bCs/>
                <w:color w:val="FFFFFF" w:themeColor="text1"/>
                <w:lang w:eastAsia="en-US"/>
              </w:rPr>
              <w:t>Possible</w:t>
            </w:r>
            <w:r w:rsidRPr="00E94B8B">
              <w:rPr>
                <w:b/>
                <w:bCs/>
                <w:color w:val="FFFFFF" w:themeColor="text1"/>
                <w:lang w:eastAsia="en-US"/>
              </w:rPr>
              <w:t xml:space="preserve"> </w:t>
            </w:r>
            <w:r>
              <w:rPr>
                <w:b/>
                <w:bCs/>
                <w:color w:val="FFFFFF" w:themeColor="text1"/>
                <w:lang w:eastAsia="en-US"/>
              </w:rPr>
              <w:t>areas of discussion:</w:t>
            </w:r>
            <w:r w:rsidRPr="00E94B8B">
              <w:rPr>
                <w:b/>
                <w:bCs/>
                <w:color w:val="FFFFFF" w:themeColor="text1"/>
                <w:lang w:eastAsia="en-US"/>
              </w:rPr>
              <w:t xml:space="preserve"> </w:t>
            </w:r>
          </w:p>
          <w:p w14:paraId="1C4636A6" w14:textId="69ED9B90" w:rsidR="0059428C" w:rsidRPr="00621781" w:rsidRDefault="00621781" w:rsidP="00621781">
            <w:pPr>
              <w:spacing w:after="0" w:line="240" w:lineRule="auto"/>
            </w:pPr>
            <w:r w:rsidRPr="00E94B8B">
              <w:rPr>
                <w:b/>
                <w:bCs/>
                <w:color w:val="FFFFFF" w:themeColor="text1"/>
                <w:lang w:eastAsia="en-US"/>
              </w:rPr>
              <w:t xml:space="preserve">The </w:t>
            </w:r>
            <w:r w:rsidRPr="00091770">
              <w:rPr>
                <w:b/>
                <w:bCs/>
                <w:color w:val="FFFFFF" w:themeColor="text1"/>
                <w:lang w:eastAsia="en-US"/>
              </w:rPr>
              <w:t xml:space="preserve">Assessment Panel may </w:t>
            </w:r>
            <w:r>
              <w:rPr>
                <w:b/>
                <w:bCs/>
                <w:color w:val="FFFFFF" w:themeColor="text1"/>
                <w:lang w:eastAsia="en-US"/>
              </w:rPr>
              <w:t>wish to discuss some</w:t>
            </w:r>
            <w:r w:rsidRPr="00091770">
              <w:rPr>
                <w:b/>
                <w:bCs/>
                <w:color w:val="FFFFFF" w:themeColor="text1"/>
                <w:lang w:eastAsia="en-US"/>
              </w:rPr>
              <w:t xml:space="preserve"> </w:t>
            </w:r>
            <w:r>
              <w:rPr>
                <w:b/>
                <w:bCs/>
                <w:color w:val="FFFFFF" w:themeColor="text1"/>
                <w:lang w:eastAsia="en-US"/>
              </w:rPr>
              <w:t>of the questions below. P</w:t>
            </w:r>
            <w:r w:rsidRPr="00091770">
              <w:rPr>
                <w:b/>
                <w:bCs/>
                <w:color w:val="FFFFFF" w:themeColor="text1"/>
                <w:lang w:eastAsia="en-US"/>
              </w:rPr>
              <w:t xml:space="preserve">lease </w:t>
            </w:r>
            <w:r>
              <w:rPr>
                <w:b/>
                <w:bCs/>
                <w:color w:val="FFFFFF" w:themeColor="text1"/>
                <w:lang w:eastAsia="en-US"/>
              </w:rPr>
              <w:t>detail, in the next table,</w:t>
            </w:r>
            <w:r w:rsidRPr="00091770">
              <w:rPr>
                <w:b/>
                <w:bCs/>
                <w:color w:val="FFFFFF" w:themeColor="text1"/>
                <w:lang w:eastAsia="en-US"/>
              </w:rPr>
              <w:t xml:space="preserve"> </w:t>
            </w:r>
            <w:r>
              <w:rPr>
                <w:b/>
                <w:bCs/>
                <w:color w:val="FFFFFF" w:themeColor="text1"/>
                <w:lang w:eastAsia="en-US"/>
              </w:rPr>
              <w:t xml:space="preserve">any standards not currently being met and </w:t>
            </w:r>
            <w:r w:rsidRPr="00091770">
              <w:rPr>
                <w:b/>
                <w:bCs/>
                <w:color w:val="FFFFFF" w:themeColor="text1"/>
                <w:lang w:eastAsia="en-US"/>
              </w:rPr>
              <w:t>what actions will be taken</w:t>
            </w:r>
            <w:r>
              <w:rPr>
                <w:b/>
                <w:bCs/>
                <w:color w:val="FFFFFF" w:themeColor="text1"/>
                <w:lang w:eastAsia="en-US"/>
              </w:rPr>
              <w:t xml:space="preserve"> to meet them.</w:t>
            </w:r>
          </w:p>
        </w:tc>
      </w:tr>
      <w:bookmarkEnd w:id="4"/>
      <w:tr w:rsidR="004C2173" w:rsidRPr="006641B3" w14:paraId="01F7700E" w14:textId="77777777" w:rsidTr="00240723">
        <w:trPr>
          <w:trHeight w:val="737"/>
        </w:trPr>
        <w:tc>
          <w:tcPr>
            <w:tcW w:w="7642" w:type="dxa"/>
            <w:vMerge w:val="restart"/>
            <w:tcBorders>
              <w:top w:val="single" w:sz="8" w:space="0" w:color="auto"/>
            </w:tcBorders>
            <w:vAlign w:val="center"/>
          </w:tcPr>
          <w:p w14:paraId="5F2E70FD" w14:textId="77777777" w:rsidR="004C2173" w:rsidRPr="00E60B50" w:rsidRDefault="004C2173" w:rsidP="00320E08">
            <w:pPr>
              <w:numPr>
                <w:ilvl w:val="0"/>
                <w:numId w:val="5"/>
              </w:numPr>
              <w:spacing w:after="0" w:line="240" w:lineRule="auto"/>
              <w:ind w:left="316" w:hanging="283"/>
              <w:textboxTightWrap w:val="none"/>
              <w:rPr>
                <w:color w:val="auto"/>
                <w:lang w:eastAsia="en-US"/>
              </w:rPr>
            </w:pPr>
            <w:r w:rsidRPr="00E60B50">
              <w:rPr>
                <w:color w:val="auto"/>
                <w:lang w:eastAsia="en-US"/>
              </w:rPr>
              <w:t>Effective, transparent, and clearly understood educational governance systems and processes.</w:t>
            </w:r>
          </w:p>
          <w:p w14:paraId="13B18F8D" w14:textId="537BF6CE" w:rsidR="004C2173" w:rsidRPr="00E60B50" w:rsidRDefault="004C2173" w:rsidP="00320E08">
            <w:pPr>
              <w:numPr>
                <w:ilvl w:val="0"/>
                <w:numId w:val="5"/>
              </w:numPr>
              <w:spacing w:after="0" w:line="240" w:lineRule="auto"/>
              <w:ind w:left="316" w:hanging="283"/>
              <w:textboxTightWrap w:val="none"/>
              <w:rPr>
                <w:color w:val="auto"/>
                <w:lang w:eastAsia="en-US"/>
              </w:rPr>
            </w:pPr>
            <w:r w:rsidRPr="00E60B50">
              <w:rPr>
                <w:color w:val="auto"/>
                <w:lang w:eastAsia="en-US"/>
              </w:rPr>
              <w:t>Process in place to ensure all staff and leaners are up to date with mandatory and statutory training.</w:t>
            </w:r>
          </w:p>
          <w:p w14:paraId="1DDCCE72" w14:textId="77777777" w:rsidR="004C2173" w:rsidRPr="00E60B50" w:rsidRDefault="004C2173" w:rsidP="00320E08">
            <w:pPr>
              <w:numPr>
                <w:ilvl w:val="0"/>
                <w:numId w:val="5"/>
              </w:numPr>
              <w:spacing w:after="0" w:line="240" w:lineRule="auto"/>
              <w:ind w:left="316" w:hanging="283"/>
              <w:textboxTightWrap w:val="none"/>
              <w:rPr>
                <w:color w:val="auto"/>
                <w:lang w:eastAsia="en-US"/>
              </w:rPr>
            </w:pPr>
            <w:r w:rsidRPr="00E60B50">
              <w:rPr>
                <w:color w:val="auto"/>
                <w:lang w:eastAsia="en-US"/>
              </w:rPr>
              <w:t>Systems for supporting equality and diversity and support needs.</w:t>
            </w:r>
          </w:p>
          <w:p w14:paraId="09EAB995" w14:textId="77777777" w:rsidR="004C2173" w:rsidRPr="00E60B50" w:rsidRDefault="004C2173" w:rsidP="00320E08">
            <w:pPr>
              <w:numPr>
                <w:ilvl w:val="0"/>
                <w:numId w:val="5"/>
              </w:numPr>
              <w:spacing w:after="0" w:line="240" w:lineRule="auto"/>
              <w:ind w:left="316" w:hanging="283"/>
              <w:textboxTightWrap w:val="none"/>
              <w:rPr>
                <w:color w:val="auto"/>
                <w:lang w:eastAsia="en-US"/>
              </w:rPr>
            </w:pPr>
            <w:r w:rsidRPr="00E60B50">
              <w:rPr>
                <w:color w:val="auto"/>
                <w:lang w:eastAsia="en-US"/>
              </w:rPr>
              <w:t>Evidence for multi-professional educational leadership</w:t>
            </w:r>
          </w:p>
          <w:p w14:paraId="22763C38" w14:textId="2E8A86FE" w:rsidR="004C2173" w:rsidRPr="00E60B50" w:rsidRDefault="004C2173" w:rsidP="00320E08">
            <w:pPr>
              <w:numPr>
                <w:ilvl w:val="0"/>
                <w:numId w:val="5"/>
              </w:numPr>
              <w:spacing w:after="0" w:line="240" w:lineRule="auto"/>
              <w:ind w:left="316" w:hanging="283"/>
              <w:textboxTightWrap w:val="none"/>
              <w:rPr>
                <w:color w:val="auto"/>
                <w:lang w:eastAsia="en-US"/>
              </w:rPr>
            </w:pPr>
            <w:r w:rsidRPr="00E60B50">
              <w:rPr>
                <w:color w:val="auto"/>
                <w:lang w:eastAsia="en-US"/>
              </w:rPr>
              <w:t xml:space="preserve">Systems in place to alert stakeholders to learner involvement in patient safety incidence. </w:t>
            </w:r>
          </w:p>
          <w:p w14:paraId="4805CF4D" w14:textId="2F318F31" w:rsidR="004C2173" w:rsidRPr="006641B3" w:rsidRDefault="004C2173" w:rsidP="00320E08">
            <w:pPr>
              <w:numPr>
                <w:ilvl w:val="0"/>
                <w:numId w:val="5"/>
              </w:numPr>
              <w:spacing w:after="0" w:line="240" w:lineRule="auto"/>
              <w:ind w:left="316" w:hanging="283"/>
              <w:textboxTightWrap w:val="none"/>
              <w:rPr>
                <w:rFonts w:cs="Arial"/>
                <w:b/>
                <w:lang w:eastAsia="en-US"/>
              </w:rPr>
            </w:pPr>
            <w:r w:rsidRPr="00E60B50">
              <w:rPr>
                <w:color w:val="auto"/>
                <w:lang w:eastAsia="en-US"/>
              </w:rPr>
              <w:t>Actions undertaken in response to previous education or clinical quality assessments.</w:t>
            </w:r>
          </w:p>
        </w:tc>
        <w:tc>
          <w:tcPr>
            <w:tcW w:w="7809" w:type="dxa"/>
            <w:tcBorders>
              <w:top w:val="single" w:sz="8" w:space="0" w:color="auto"/>
            </w:tcBorders>
            <w:vAlign w:val="center"/>
          </w:tcPr>
          <w:p w14:paraId="5437F679" w14:textId="0FBB93B7" w:rsidR="004C2173" w:rsidRPr="006226EE" w:rsidRDefault="004C2173" w:rsidP="00D66E9E">
            <w:pPr>
              <w:spacing w:after="0" w:line="240" w:lineRule="auto"/>
              <w:ind w:left="33" w:hanging="10"/>
              <w:rPr>
                <w:rFonts w:cs="Arial"/>
                <w:color w:val="auto"/>
                <w:sz w:val="22"/>
                <w:szCs w:val="22"/>
                <w:lang w:eastAsia="en-US"/>
              </w:rPr>
            </w:pPr>
            <w:r w:rsidRPr="006226EE">
              <w:rPr>
                <w:rFonts w:cs="Arial"/>
                <w:color w:val="auto"/>
                <w:sz w:val="22"/>
                <w:szCs w:val="22"/>
                <w:lang w:eastAsia="en-US"/>
              </w:rPr>
              <w:t>Does the location review learner feedback and modify learning?</w:t>
            </w:r>
          </w:p>
        </w:tc>
      </w:tr>
      <w:tr w:rsidR="004C2173" w:rsidRPr="006641B3" w14:paraId="18AE69E6" w14:textId="77777777" w:rsidTr="001A6011">
        <w:trPr>
          <w:trHeight w:val="737"/>
        </w:trPr>
        <w:tc>
          <w:tcPr>
            <w:tcW w:w="7642" w:type="dxa"/>
            <w:vMerge/>
          </w:tcPr>
          <w:p w14:paraId="08D76142" w14:textId="77777777" w:rsidR="004C2173" w:rsidRPr="00E94B8B" w:rsidRDefault="004C2173" w:rsidP="00B9568D">
            <w:pPr>
              <w:numPr>
                <w:ilvl w:val="0"/>
                <w:numId w:val="5"/>
              </w:numPr>
              <w:spacing w:after="0" w:line="240" w:lineRule="auto"/>
              <w:ind w:left="316" w:hanging="283"/>
              <w:textboxTightWrap w:val="none"/>
            </w:pPr>
          </w:p>
        </w:tc>
        <w:tc>
          <w:tcPr>
            <w:tcW w:w="7809" w:type="dxa"/>
            <w:vAlign w:val="center"/>
          </w:tcPr>
          <w:p w14:paraId="1CFFB423" w14:textId="7A43CD86" w:rsidR="004C2173" w:rsidRPr="006226EE" w:rsidRDefault="004C2173" w:rsidP="00B9568D">
            <w:pPr>
              <w:spacing w:after="0" w:line="240" w:lineRule="auto"/>
              <w:ind w:left="33" w:hanging="10"/>
              <w:rPr>
                <w:rFonts w:cs="Arial"/>
                <w:color w:val="auto"/>
                <w:sz w:val="22"/>
                <w:szCs w:val="22"/>
              </w:rPr>
            </w:pPr>
            <w:r w:rsidRPr="006226EE">
              <w:rPr>
                <w:rFonts w:cs="Arial"/>
                <w:color w:val="auto"/>
                <w:sz w:val="22"/>
                <w:szCs w:val="22"/>
                <w:lang w:eastAsia="en-US"/>
              </w:rPr>
              <w:t>Does the location practice in the local network educator groups?</w:t>
            </w:r>
          </w:p>
        </w:tc>
      </w:tr>
      <w:tr w:rsidR="004C2173" w:rsidRPr="006641B3" w14:paraId="41306E79" w14:textId="77777777" w:rsidTr="001A6011">
        <w:trPr>
          <w:trHeight w:val="737"/>
        </w:trPr>
        <w:tc>
          <w:tcPr>
            <w:tcW w:w="7642" w:type="dxa"/>
            <w:vMerge/>
          </w:tcPr>
          <w:p w14:paraId="40D37453" w14:textId="77777777" w:rsidR="004C2173" w:rsidRPr="00E94B8B" w:rsidRDefault="004C2173" w:rsidP="00B9568D">
            <w:pPr>
              <w:numPr>
                <w:ilvl w:val="0"/>
                <w:numId w:val="5"/>
              </w:numPr>
              <w:spacing w:after="0" w:line="240" w:lineRule="auto"/>
              <w:ind w:left="316" w:hanging="283"/>
              <w:textboxTightWrap w:val="none"/>
            </w:pPr>
          </w:p>
        </w:tc>
        <w:tc>
          <w:tcPr>
            <w:tcW w:w="7809" w:type="dxa"/>
            <w:vAlign w:val="center"/>
          </w:tcPr>
          <w:p w14:paraId="0B2262AE" w14:textId="163098C0" w:rsidR="004C2173" w:rsidRPr="002F5945" w:rsidRDefault="004C2173" w:rsidP="00B9568D">
            <w:pPr>
              <w:spacing w:after="0" w:line="240" w:lineRule="auto"/>
              <w:ind w:left="33" w:hanging="10"/>
              <w:rPr>
                <w:rFonts w:cs="Arial"/>
                <w:strike/>
                <w:color w:val="auto"/>
                <w:sz w:val="22"/>
                <w:szCs w:val="22"/>
                <w:lang w:eastAsia="en-US"/>
              </w:rPr>
            </w:pPr>
            <w:r w:rsidRPr="006226EE">
              <w:rPr>
                <w:rFonts w:cs="Arial"/>
                <w:color w:val="auto"/>
                <w:sz w:val="22"/>
                <w:szCs w:val="22"/>
                <w:lang w:eastAsia="en-US"/>
              </w:rPr>
              <w:t xml:space="preserve">Does the location </w:t>
            </w:r>
            <w:r>
              <w:rPr>
                <w:rFonts w:cs="Arial"/>
                <w:color w:val="auto"/>
                <w:sz w:val="22"/>
                <w:szCs w:val="22"/>
                <w:lang w:eastAsia="en-US"/>
              </w:rPr>
              <w:t>support</w:t>
            </w:r>
            <w:r w:rsidRPr="006226EE">
              <w:rPr>
                <w:rFonts w:cs="Arial"/>
                <w:color w:val="auto"/>
                <w:sz w:val="22"/>
                <w:szCs w:val="22"/>
                <w:lang w:eastAsia="en-US"/>
              </w:rPr>
              <w:t xml:space="preserve"> educator appraisals and </w:t>
            </w:r>
            <w:r>
              <w:rPr>
                <w:rFonts w:cs="Arial"/>
                <w:color w:val="auto"/>
                <w:sz w:val="22"/>
                <w:szCs w:val="22"/>
                <w:lang w:eastAsia="en-US"/>
              </w:rPr>
              <w:t>development?</w:t>
            </w:r>
          </w:p>
        </w:tc>
      </w:tr>
      <w:tr w:rsidR="004C2173" w:rsidRPr="006641B3" w14:paraId="3792446C" w14:textId="77777777" w:rsidTr="001A6011">
        <w:trPr>
          <w:trHeight w:val="737"/>
        </w:trPr>
        <w:tc>
          <w:tcPr>
            <w:tcW w:w="7642" w:type="dxa"/>
            <w:vMerge/>
          </w:tcPr>
          <w:p w14:paraId="7A0AF9CF" w14:textId="77777777" w:rsidR="004C2173" w:rsidRPr="00E94B8B" w:rsidRDefault="004C2173" w:rsidP="00B9568D">
            <w:pPr>
              <w:numPr>
                <w:ilvl w:val="0"/>
                <w:numId w:val="5"/>
              </w:numPr>
              <w:spacing w:after="0" w:line="240" w:lineRule="auto"/>
              <w:ind w:left="316" w:hanging="283"/>
              <w:textboxTightWrap w:val="none"/>
            </w:pPr>
          </w:p>
        </w:tc>
        <w:tc>
          <w:tcPr>
            <w:tcW w:w="7809" w:type="dxa"/>
            <w:vAlign w:val="center"/>
          </w:tcPr>
          <w:p w14:paraId="121E82F2" w14:textId="6160B605" w:rsidR="004C2173" w:rsidRPr="002F5945" w:rsidRDefault="004C2173" w:rsidP="00B9568D">
            <w:pPr>
              <w:spacing w:after="0" w:line="240" w:lineRule="auto"/>
              <w:ind w:left="33" w:hanging="10"/>
              <w:rPr>
                <w:rFonts w:cs="Arial"/>
                <w:strike/>
                <w:color w:val="auto"/>
                <w:sz w:val="22"/>
                <w:szCs w:val="22"/>
                <w:lang w:eastAsia="en-US"/>
              </w:rPr>
            </w:pPr>
            <w:r w:rsidRPr="006226EE">
              <w:rPr>
                <w:rFonts w:cs="Arial"/>
                <w:color w:val="auto"/>
                <w:sz w:val="22"/>
                <w:szCs w:val="22"/>
                <w:lang w:eastAsia="en-US"/>
              </w:rPr>
              <w:t xml:space="preserve">Does the location have any guidance on supporting </w:t>
            </w:r>
            <w:r>
              <w:rPr>
                <w:rFonts w:cs="Arial"/>
                <w:color w:val="auto"/>
                <w:sz w:val="22"/>
                <w:szCs w:val="22"/>
                <w:lang w:eastAsia="en-US"/>
              </w:rPr>
              <w:t>l</w:t>
            </w:r>
            <w:r w:rsidRPr="006226EE">
              <w:rPr>
                <w:rFonts w:cs="Arial"/>
                <w:color w:val="auto"/>
                <w:sz w:val="22"/>
                <w:szCs w:val="22"/>
                <w:lang w:eastAsia="en-US"/>
              </w:rPr>
              <w:t>earners that may require additional support?</w:t>
            </w:r>
          </w:p>
        </w:tc>
      </w:tr>
      <w:tr w:rsidR="004C2173" w:rsidRPr="006641B3" w14:paraId="4DC1E60E" w14:textId="77777777" w:rsidTr="001A6011">
        <w:trPr>
          <w:trHeight w:val="737"/>
        </w:trPr>
        <w:tc>
          <w:tcPr>
            <w:tcW w:w="7642" w:type="dxa"/>
            <w:vMerge/>
          </w:tcPr>
          <w:p w14:paraId="0157BA28" w14:textId="77777777" w:rsidR="004C2173" w:rsidRPr="00E94B8B" w:rsidRDefault="004C2173" w:rsidP="00B9568D">
            <w:pPr>
              <w:numPr>
                <w:ilvl w:val="0"/>
                <w:numId w:val="5"/>
              </w:numPr>
              <w:spacing w:after="0" w:line="240" w:lineRule="auto"/>
              <w:ind w:left="316" w:hanging="283"/>
              <w:textboxTightWrap w:val="none"/>
            </w:pPr>
          </w:p>
        </w:tc>
        <w:tc>
          <w:tcPr>
            <w:tcW w:w="7809" w:type="dxa"/>
            <w:vAlign w:val="center"/>
          </w:tcPr>
          <w:p w14:paraId="1D8D389F" w14:textId="23F451BC" w:rsidR="004C2173" w:rsidRPr="00C93B20" w:rsidRDefault="004C2173" w:rsidP="00B9568D">
            <w:pPr>
              <w:spacing w:after="0" w:line="240" w:lineRule="auto"/>
              <w:ind w:left="33" w:hanging="10"/>
              <w:rPr>
                <w:rFonts w:cs="Arial"/>
                <w:color w:val="auto"/>
                <w:sz w:val="22"/>
                <w:szCs w:val="22"/>
                <w:lang w:eastAsia="en-US"/>
              </w:rPr>
            </w:pPr>
            <w:r w:rsidRPr="006226EE">
              <w:rPr>
                <w:rFonts w:cs="Arial"/>
                <w:color w:val="auto"/>
                <w:sz w:val="22"/>
                <w:szCs w:val="22"/>
                <w:lang w:eastAsia="en-US"/>
              </w:rPr>
              <w:t xml:space="preserve">Please list what tasks learners will do to involve them in clinical governance </w:t>
            </w:r>
            <w:r>
              <w:rPr>
                <w:rFonts w:cs="Arial"/>
                <w:color w:val="auto"/>
                <w:sz w:val="22"/>
                <w:szCs w:val="22"/>
                <w:lang w:eastAsia="en-US"/>
              </w:rPr>
              <w:t>and</w:t>
            </w:r>
            <w:r w:rsidRPr="006226EE">
              <w:rPr>
                <w:rFonts w:cs="Arial"/>
                <w:color w:val="auto"/>
                <w:sz w:val="22"/>
                <w:szCs w:val="22"/>
                <w:lang w:eastAsia="en-US"/>
              </w:rPr>
              <w:t xml:space="preserve"> patient safety.</w:t>
            </w:r>
          </w:p>
        </w:tc>
      </w:tr>
      <w:bookmarkEnd w:id="5"/>
    </w:tbl>
    <w:p w14:paraId="0C927260" w14:textId="77777777" w:rsidR="00E94B8B" w:rsidRDefault="00E94B8B" w:rsidP="00C80795">
      <w:pPr>
        <w:tabs>
          <w:tab w:val="left" w:pos="3500"/>
        </w:tabs>
        <w:spacing w:after="0" w:line="240" w:lineRule="auto"/>
      </w:pPr>
    </w:p>
    <w:p w14:paraId="693A8393" w14:textId="17D9F5A6" w:rsidR="002D7748" w:rsidRDefault="002D7748">
      <w:pPr>
        <w:spacing w:after="0" w:line="240" w:lineRule="auto"/>
        <w:textboxTightWrap w:val="none"/>
      </w:pPr>
      <w:r>
        <w:br w:type="page"/>
      </w:r>
    </w:p>
    <w:p w14:paraId="1FB1936F" w14:textId="77777777" w:rsidR="001860AB" w:rsidRDefault="001860AB" w:rsidP="00C80795">
      <w:pPr>
        <w:tabs>
          <w:tab w:val="left" w:pos="3500"/>
        </w:tabs>
        <w:spacing w:after="0" w:line="240" w:lineRule="auto"/>
      </w:pPr>
    </w:p>
    <w:tbl>
      <w:tblPr>
        <w:tblStyle w:val="TableGrid"/>
        <w:tblW w:w="15451" w:type="dxa"/>
        <w:tblInd w:w="-714" w:type="dxa"/>
        <w:tblBorders>
          <w:top w:val="single" w:sz="8" w:space="0" w:color="231F20"/>
          <w:left w:val="single" w:sz="8" w:space="0" w:color="231F20"/>
          <w:bottom w:val="single" w:sz="8" w:space="0" w:color="231F20"/>
          <w:right w:val="single" w:sz="8" w:space="0" w:color="231F20"/>
          <w:insideH w:val="none" w:sz="0" w:space="0" w:color="auto"/>
          <w:insideV w:val="none" w:sz="0" w:space="0" w:color="auto"/>
        </w:tblBorders>
        <w:tblLook w:val="04A0" w:firstRow="1" w:lastRow="0" w:firstColumn="1" w:lastColumn="0" w:noHBand="0" w:noVBand="1"/>
      </w:tblPr>
      <w:tblGrid>
        <w:gridCol w:w="15451"/>
      </w:tblGrid>
      <w:tr w:rsidR="00256D5E" w:rsidRPr="0007692E" w14:paraId="507A2A71" w14:textId="77777777" w:rsidTr="000B345F">
        <w:trPr>
          <w:trHeight w:val="737"/>
        </w:trPr>
        <w:tc>
          <w:tcPr>
            <w:tcW w:w="15451" w:type="dxa"/>
            <w:tcBorders>
              <w:top w:val="single" w:sz="8" w:space="0" w:color="231F20"/>
              <w:bottom w:val="single" w:sz="8" w:space="0" w:color="231F20"/>
            </w:tcBorders>
            <w:shd w:val="clear" w:color="auto" w:fill="00A499"/>
            <w:vAlign w:val="center"/>
          </w:tcPr>
          <w:p w14:paraId="73D51456" w14:textId="77777777" w:rsidR="00256D5E" w:rsidRPr="0007692E" w:rsidRDefault="00256D5E" w:rsidP="000B345F">
            <w:pPr>
              <w:spacing w:after="0" w:line="240" w:lineRule="auto"/>
              <w:ind w:left="33" w:hanging="33"/>
              <w:rPr>
                <w:rFonts w:cs="Arial"/>
                <w:b/>
                <w:bCs/>
                <w:color w:val="FFFFFF"/>
                <w:sz w:val="18"/>
                <w:szCs w:val="18"/>
              </w:rPr>
            </w:pPr>
            <w:r w:rsidRPr="0007692E">
              <w:rPr>
                <w:rFonts w:cs="Arial"/>
                <w:b/>
                <w:bCs/>
                <w:color w:val="FFFFFF"/>
              </w:rPr>
              <w:t>Please use the space below to describe how each learning environment meets the requirements of this domain, or any actions to be taken to meet any not current met.</w:t>
            </w:r>
            <w:r w:rsidRPr="0007692E">
              <w:rPr>
                <w:rFonts w:cs="Arial"/>
                <w:b/>
                <w:bCs/>
                <w:color w:val="FFFFFF"/>
                <w:sz w:val="18"/>
                <w:szCs w:val="18"/>
              </w:rPr>
              <w:t xml:space="preserve"> </w:t>
            </w:r>
            <w:r w:rsidRPr="0007692E">
              <w:rPr>
                <w:rFonts w:cs="Arial"/>
                <w:b/>
                <w:bCs/>
                <w:color w:val="FFFFFF"/>
              </w:rPr>
              <w:t>(Each environment to use a separate box)</w:t>
            </w:r>
          </w:p>
        </w:tc>
      </w:tr>
      <w:tr w:rsidR="00256D5E" w:rsidRPr="0007692E" w14:paraId="17EE1AE2" w14:textId="77777777" w:rsidTr="000B345F">
        <w:trPr>
          <w:trHeight w:val="388"/>
        </w:trPr>
        <w:tc>
          <w:tcPr>
            <w:tcW w:w="15451" w:type="dxa"/>
            <w:tcBorders>
              <w:top w:val="single" w:sz="8" w:space="0" w:color="231F20"/>
              <w:bottom w:val="single" w:sz="8" w:space="0" w:color="CAC3C5"/>
            </w:tcBorders>
            <w:vAlign w:val="center"/>
          </w:tcPr>
          <w:p w14:paraId="79BB0CFC" w14:textId="5C3A6D09" w:rsidR="00256D5E" w:rsidRPr="0007692E" w:rsidRDefault="00256D5E" w:rsidP="000B345F">
            <w:pPr>
              <w:spacing w:after="0" w:line="240" w:lineRule="auto"/>
              <w:ind w:firstLine="23"/>
              <w:rPr>
                <w:rFonts w:cs="Arial"/>
                <w:color w:val="425563"/>
              </w:rPr>
            </w:pPr>
            <w:r w:rsidRPr="0007692E">
              <w:rPr>
                <w:rFonts w:cs="Arial"/>
                <w:b/>
                <w:bCs/>
                <w:color w:val="425563"/>
              </w:rPr>
              <w:t>Learning Environment 1:</w:t>
            </w:r>
            <w:r w:rsidRPr="0007692E">
              <w:rPr>
                <w:rFonts w:cs="Arial"/>
                <w:color w:val="425563"/>
              </w:rPr>
              <w:t xml:space="preserve">  </w:t>
            </w:r>
            <w:sdt>
              <w:sdtPr>
                <w:rPr>
                  <w:bCs/>
                  <w:color w:val="425563"/>
                </w:rPr>
                <w:id w:val="225971861"/>
                <w:placeholder>
                  <w:docPart w:val="0A540F770F6641F18E916E2A12EBEC07"/>
                </w:placeholder>
                <w:showingPlcHdr/>
                <w:dataBinding w:prefixMappings="" w:xpath="/data[1]" w:storeItemID="{45F2B11A-2C48-44DB-AFF2-F043E8E51181}"/>
                <w:text/>
              </w:sdtPr>
              <w:sdtContent>
                <w:r w:rsidR="001574FB" w:rsidRPr="00267B89">
                  <w:rPr>
                    <w:rStyle w:val="PlaceholderText"/>
                  </w:rPr>
                  <w:t>Click or tap here to enter text.</w:t>
                </w:r>
              </w:sdtContent>
            </w:sdt>
          </w:p>
        </w:tc>
      </w:tr>
      <w:tr w:rsidR="00256D5E" w:rsidRPr="0007692E" w14:paraId="080E50F5" w14:textId="77777777" w:rsidTr="000B345F">
        <w:trPr>
          <w:trHeight w:val="1538"/>
        </w:trPr>
        <w:tc>
          <w:tcPr>
            <w:tcW w:w="15451" w:type="dxa"/>
            <w:tcBorders>
              <w:top w:val="single" w:sz="8" w:space="0" w:color="CAC3C5"/>
              <w:bottom w:val="single" w:sz="8" w:space="0" w:color="231F20"/>
            </w:tcBorders>
          </w:tcPr>
          <w:p w14:paraId="248A02FB" w14:textId="77777777" w:rsidR="00256D5E" w:rsidRPr="0007692E" w:rsidRDefault="00256D5E" w:rsidP="000B345F">
            <w:pPr>
              <w:spacing w:after="0" w:line="240" w:lineRule="auto"/>
              <w:ind w:firstLine="23"/>
              <w:rPr>
                <w:rFonts w:cs="Arial"/>
                <w:color w:val="425563"/>
              </w:rPr>
            </w:pPr>
          </w:p>
          <w:p w14:paraId="5DA11778" w14:textId="77777777" w:rsidR="00256D5E" w:rsidRPr="0007692E" w:rsidRDefault="00256D5E" w:rsidP="000B345F">
            <w:pPr>
              <w:spacing w:after="0" w:line="240" w:lineRule="auto"/>
              <w:ind w:firstLine="23"/>
              <w:rPr>
                <w:rFonts w:cs="Arial"/>
                <w:color w:val="425563"/>
              </w:rPr>
            </w:pPr>
          </w:p>
        </w:tc>
      </w:tr>
      <w:tr w:rsidR="00256D5E" w:rsidRPr="0007692E" w14:paraId="63EB0B92" w14:textId="77777777" w:rsidTr="000B345F">
        <w:trPr>
          <w:trHeight w:val="388"/>
        </w:trPr>
        <w:tc>
          <w:tcPr>
            <w:tcW w:w="15451" w:type="dxa"/>
            <w:tcBorders>
              <w:top w:val="single" w:sz="8" w:space="0" w:color="231F20"/>
              <w:bottom w:val="single" w:sz="8" w:space="0" w:color="CAC3C5"/>
            </w:tcBorders>
            <w:vAlign w:val="center"/>
          </w:tcPr>
          <w:p w14:paraId="28446BDF" w14:textId="02DB614A" w:rsidR="00256D5E" w:rsidRPr="0007692E" w:rsidRDefault="00256D5E" w:rsidP="000B345F">
            <w:pPr>
              <w:spacing w:after="0" w:line="240" w:lineRule="auto"/>
              <w:ind w:firstLine="23"/>
              <w:rPr>
                <w:rFonts w:cs="Arial"/>
                <w:color w:val="425563"/>
              </w:rPr>
            </w:pPr>
            <w:r w:rsidRPr="0007692E">
              <w:rPr>
                <w:rFonts w:cs="Arial"/>
                <w:b/>
                <w:bCs/>
                <w:color w:val="425563"/>
              </w:rPr>
              <w:t>Learning Environment 2:</w:t>
            </w:r>
            <w:r w:rsidRPr="0007692E">
              <w:rPr>
                <w:rFonts w:cs="Arial"/>
                <w:color w:val="425563"/>
              </w:rPr>
              <w:t xml:space="preserve">  </w:t>
            </w:r>
            <w:sdt>
              <w:sdtPr>
                <w:rPr>
                  <w:bCs/>
                  <w:color w:val="425563"/>
                </w:rPr>
                <w:id w:val="-1131706909"/>
                <w:placeholder>
                  <w:docPart w:val="0A540F770F6641F18E916E2A12EBEC07"/>
                </w:placeholder>
                <w:showingPlcHdr/>
                <w:dataBinding w:prefixMappings="" w:xpath="/data[1]" w:storeItemID="{B2C8993D-7298-4096-82AD-5CB4B65DAC87}"/>
                <w:text/>
              </w:sdtPr>
              <w:sdtContent>
                <w:r w:rsidR="001574FB" w:rsidRPr="00267B89">
                  <w:rPr>
                    <w:rStyle w:val="PlaceholderText"/>
                  </w:rPr>
                  <w:t>Click or tap here to enter text.</w:t>
                </w:r>
              </w:sdtContent>
            </w:sdt>
          </w:p>
        </w:tc>
      </w:tr>
      <w:tr w:rsidR="00256D5E" w:rsidRPr="0007692E" w14:paraId="15DFBD2A" w14:textId="77777777" w:rsidTr="000B345F">
        <w:trPr>
          <w:trHeight w:val="1537"/>
        </w:trPr>
        <w:tc>
          <w:tcPr>
            <w:tcW w:w="15451" w:type="dxa"/>
            <w:tcBorders>
              <w:top w:val="single" w:sz="8" w:space="0" w:color="CAC3C5"/>
              <w:bottom w:val="single" w:sz="8" w:space="0" w:color="231F20"/>
            </w:tcBorders>
          </w:tcPr>
          <w:p w14:paraId="4B27DDC5" w14:textId="77777777" w:rsidR="00256D5E" w:rsidRPr="0007692E" w:rsidRDefault="00256D5E" w:rsidP="000B345F">
            <w:pPr>
              <w:spacing w:after="0" w:line="240" w:lineRule="auto"/>
              <w:ind w:firstLine="23"/>
              <w:rPr>
                <w:rFonts w:cs="Arial"/>
                <w:color w:val="425563"/>
              </w:rPr>
            </w:pPr>
          </w:p>
          <w:p w14:paraId="5373A076" w14:textId="77777777" w:rsidR="00256D5E" w:rsidRPr="0007692E" w:rsidRDefault="00256D5E" w:rsidP="000B345F">
            <w:pPr>
              <w:spacing w:after="0" w:line="240" w:lineRule="auto"/>
              <w:ind w:firstLine="23"/>
              <w:rPr>
                <w:rFonts w:cs="Arial"/>
                <w:color w:val="425563"/>
              </w:rPr>
            </w:pPr>
          </w:p>
        </w:tc>
      </w:tr>
      <w:tr w:rsidR="00256D5E" w:rsidRPr="0007692E" w14:paraId="231F9024" w14:textId="77777777" w:rsidTr="000B345F">
        <w:trPr>
          <w:trHeight w:val="445"/>
        </w:trPr>
        <w:tc>
          <w:tcPr>
            <w:tcW w:w="15451" w:type="dxa"/>
            <w:tcBorders>
              <w:top w:val="single" w:sz="8" w:space="0" w:color="231F20"/>
              <w:bottom w:val="single" w:sz="8" w:space="0" w:color="CAC3C5"/>
            </w:tcBorders>
            <w:vAlign w:val="center"/>
          </w:tcPr>
          <w:p w14:paraId="4368B61F" w14:textId="3B51C47E" w:rsidR="00256D5E" w:rsidRPr="0007692E" w:rsidRDefault="00256D5E" w:rsidP="000B345F">
            <w:pPr>
              <w:spacing w:after="0" w:line="240" w:lineRule="auto"/>
              <w:ind w:firstLine="23"/>
              <w:rPr>
                <w:rFonts w:cs="Arial"/>
                <w:color w:val="425563"/>
              </w:rPr>
            </w:pPr>
            <w:r w:rsidRPr="0007692E">
              <w:rPr>
                <w:rFonts w:cs="Arial"/>
                <w:b/>
                <w:bCs/>
                <w:color w:val="425563"/>
              </w:rPr>
              <w:t>Learning Environment 3:</w:t>
            </w:r>
            <w:r w:rsidRPr="0007692E">
              <w:rPr>
                <w:rFonts w:cs="Arial"/>
                <w:color w:val="425563"/>
              </w:rPr>
              <w:t xml:space="preserve">  </w:t>
            </w:r>
            <w:sdt>
              <w:sdtPr>
                <w:rPr>
                  <w:bCs/>
                  <w:color w:val="425563"/>
                </w:rPr>
                <w:id w:val="-1094933795"/>
                <w:placeholder>
                  <w:docPart w:val="0A540F770F6641F18E916E2A12EBEC07"/>
                </w:placeholder>
                <w:showingPlcHdr/>
                <w:dataBinding w:prefixMappings="" w:xpath="/MyText[1]" w:storeItemID="{A71AD2CE-6F49-43AB-BC56-B6B7497FD7B0}"/>
                <w:text/>
              </w:sdtPr>
              <w:sdtContent>
                <w:r w:rsidR="001574FB" w:rsidRPr="00267B89">
                  <w:rPr>
                    <w:rStyle w:val="PlaceholderText"/>
                  </w:rPr>
                  <w:t>Click or tap here to enter text.</w:t>
                </w:r>
              </w:sdtContent>
            </w:sdt>
          </w:p>
        </w:tc>
      </w:tr>
      <w:tr w:rsidR="00256D5E" w:rsidRPr="0007692E" w14:paraId="32636A08" w14:textId="77777777" w:rsidTr="000B345F">
        <w:trPr>
          <w:trHeight w:val="1537"/>
        </w:trPr>
        <w:tc>
          <w:tcPr>
            <w:tcW w:w="15451" w:type="dxa"/>
            <w:tcBorders>
              <w:top w:val="single" w:sz="8" w:space="0" w:color="CAC3C5"/>
              <w:bottom w:val="single" w:sz="8" w:space="0" w:color="231F20"/>
            </w:tcBorders>
          </w:tcPr>
          <w:p w14:paraId="0CE9767E" w14:textId="77777777" w:rsidR="00256D5E" w:rsidRPr="0007692E" w:rsidRDefault="00256D5E" w:rsidP="000B345F">
            <w:pPr>
              <w:spacing w:after="0" w:line="240" w:lineRule="auto"/>
              <w:ind w:firstLine="23"/>
              <w:rPr>
                <w:rFonts w:cs="Arial"/>
                <w:color w:val="425563"/>
              </w:rPr>
            </w:pPr>
          </w:p>
          <w:p w14:paraId="73738933" w14:textId="77777777" w:rsidR="00256D5E" w:rsidRPr="0007692E" w:rsidRDefault="00256D5E" w:rsidP="000B345F">
            <w:pPr>
              <w:spacing w:after="0" w:line="240" w:lineRule="auto"/>
              <w:ind w:firstLine="23"/>
              <w:rPr>
                <w:rFonts w:cs="Arial"/>
                <w:color w:val="425563"/>
              </w:rPr>
            </w:pPr>
          </w:p>
        </w:tc>
      </w:tr>
      <w:tr w:rsidR="00256D5E" w:rsidRPr="0007692E" w14:paraId="0D932723" w14:textId="77777777" w:rsidTr="000B345F">
        <w:trPr>
          <w:trHeight w:val="388"/>
        </w:trPr>
        <w:tc>
          <w:tcPr>
            <w:tcW w:w="15451" w:type="dxa"/>
            <w:tcBorders>
              <w:top w:val="single" w:sz="8" w:space="0" w:color="231F20"/>
              <w:bottom w:val="single" w:sz="8" w:space="0" w:color="CAC3C5"/>
            </w:tcBorders>
            <w:vAlign w:val="center"/>
          </w:tcPr>
          <w:p w14:paraId="2AE77C2A" w14:textId="30BEAE85" w:rsidR="00256D5E" w:rsidRPr="0007692E" w:rsidRDefault="00256D5E" w:rsidP="000B345F">
            <w:pPr>
              <w:spacing w:after="0" w:line="240" w:lineRule="auto"/>
              <w:ind w:firstLine="23"/>
              <w:rPr>
                <w:rFonts w:cs="Arial"/>
                <w:color w:val="425563"/>
              </w:rPr>
            </w:pPr>
            <w:r w:rsidRPr="0007692E">
              <w:rPr>
                <w:rFonts w:cs="Arial"/>
                <w:b/>
                <w:bCs/>
                <w:color w:val="425563"/>
              </w:rPr>
              <w:t>Learning Environment 4:</w:t>
            </w:r>
            <w:r w:rsidRPr="0007692E">
              <w:rPr>
                <w:rFonts w:cs="Arial"/>
                <w:color w:val="425563"/>
              </w:rPr>
              <w:t xml:space="preserve">  </w:t>
            </w:r>
            <w:sdt>
              <w:sdtPr>
                <w:rPr>
                  <w:bCs/>
                  <w:color w:val="425563"/>
                </w:rPr>
                <w:id w:val="1764569294"/>
                <w:placeholder>
                  <w:docPart w:val="0A540F770F6641F18E916E2A12EBEC07"/>
                </w:placeholder>
                <w:showingPlcHdr/>
                <w:dataBinding w:prefixMappings="" w:xpath="/MyText[1]" w:storeItemID="{5EC529F3-7F69-454E-9E47-72D8B1A9AC11}"/>
                <w:text/>
              </w:sdtPr>
              <w:sdtContent>
                <w:r w:rsidR="001574FB" w:rsidRPr="00267B89">
                  <w:rPr>
                    <w:rStyle w:val="PlaceholderText"/>
                  </w:rPr>
                  <w:t>Click or tap here to enter text.</w:t>
                </w:r>
              </w:sdtContent>
            </w:sdt>
          </w:p>
        </w:tc>
      </w:tr>
      <w:tr w:rsidR="00256D5E" w:rsidRPr="0007692E" w14:paraId="218EE277" w14:textId="77777777" w:rsidTr="000B345F">
        <w:trPr>
          <w:trHeight w:val="1537"/>
        </w:trPr>
        <w:tc>
          <w:tcPr>
            <w:tcW w:w="15451" w:type="dxa"/>
            <w:tcBorders>
              <w:top w:val="single" w:sz="8" w:space="0" w:color="CAC3C5"/>
            </w:tcBorders>
          </w:tcPr>
          <w:p w14:paraId="61510EF4" w14:textId="77777777" w:rsidR="00256D5E" w:rsidRPr="0007692E" w:rsidRDefault="00256D5E" w:rsidP="000B345F">
            <w:pPr>
              <w:spacing w:after="0" w:line="240" w:lineRule="auto"/>
              <w:ind w:firstLine="23"/>
              <w:rPr>
                <w:rFonts w:cs="Arial"/>
                <w:color w:val="425563"/>
              </w:rPr>
            </w:pPr>
          </w:p>
          <w:p w14:paraId="7DB78B0B" w14:textId="77777777" w:rsidR="00256D5E" w:rsidRPr="0007692E" w:rsidRDefault="00256D5E" w:rsidP="000B345F">
            <w:pPr>
              <w:spacing w:after="0" w:line="240" w:lineRule="auto"/>
              <w:ind w:firstLine="23"/>
              <w:rPr>
                <w:rFonts w:cs="Arial"/>
                <w:color w:val="425563"/>
              </w:rPr>
            </w:pPr>
          </w:p>
          <w:p w14:paraId="055E0E20" w14:textId="77777777" w:rsidR="00256D5E" w:rsidRPr="0007692E" w:rsidRDefault="00256D5E" w:rsidP="000B345F">
            <w:pPr>
              <w:rPr>
                <w:rFonts w:cs="Arial"/>
                <w:color w:val="425563"/>
              </w:rPr>
            </w:pPr>
          </w:p>
          <w:p w14:paraId="04508F1C" w14:textId="77777777" w:rsidR="00256D5E" w:rsidRPr="0007692E" w:rsidRDefault="00256D5E" w:rsidP="000B345F">
            <w:pPr>
              <w:tabs>
                <w:tab w:val="left" w:pos="930"/>
              </w:tabs>
              <w:rPr>
                <w:rFonts w:cs="Arial"/>
                <w:color w:val="425563"/>
              </w:rPr>
            </w:pPr>
          </w:p>
        </w:tc>
      </w:tr>
    </w:tbl>
    <w:p w14:paraId="101EAFC5" w14:textId="77777777" w:rsidR="00791E6F" w:rsidRDefault="00791E6F"/>
    <w:p w14:paraId="1DC3D811" w14:textId="77777777" w:rsidR="00791E6F" w:rsidRDefault="00791E6F"/>
    <w:tbl>
      <w:tblPr>
        <w:tblStyle w:val="TableGrid"/>
        <w:tblpPr w:leftFromText="180" w:rightFromText="180" w:vertAnchor="page" w:horzAnchor="margin" w:tblpXSpec="center" w:tblpY="2611"/>
        <w:tblW w:w="15451" w:type="dxa"/>
        <w:tblBorders>
          <w:top w:val="single" w:sz="8" w:space="0" w:color="231F20" w:themeColor="background1"/>
          <w:left w:val="single" w:sz="8" w:space="0" w:color="231F20" w:themeColor="background1"/>
          <w:bottom w:val="single" w:sz="8" w:space="0" w:color="231F20" w:themeColor="background1"/>
          <w:right w:val="single" w:sz="8" w:space="0" w:color="231F20" w:themeColor="background1"/>
          <w:insideH w:val="single" w:sz="8" w:space="0" w:color="231F20" w:themeColor="background1"/>
          <w:insideV w:val="none" w:sz="0" w:space="0" w:color="auto"/>
        </w:tblBorders>
        <w:tblLook w:val="04A0" w:firstRow="1" w:lastRow="0" w:firstColumn="1" w:lastColumn="0" w:noHBand="0" w:noVBand="1"/>
      </w:tblPr>
      <w:tblGrid>
        <w:gridCol w:w="15451"/>
      </w:tblGrid>
      <w:tr w:rsidR="00007962" w:rsidRPr="007B5235" w14:paraId="78141DD8" w14:textId="77777777" w:rsidTr="000B345F">
        <w:trPr>
          <w:trHeight w:val="745"/>
        </w:trPr>
        <w:tc>
          <w:tcPr>
            <w:tcW w:w="15451" w:type="dxa"/>
            <w:shd w:val="clear" w:color="auto" w:fill="0070C0"/>
            <w:vAlign w:val="center"/>
          </w:tcPr>
          <w:p w14:paraId="67B3CEDF" w14:textId="1B8A8BBF" w:rsidR="00007962" w:rsidRPr="006226EE" w:rsidRDefault="00E525F5" w:rsidP="000B345F">
            <w:pPr>
              <w:spacing w:after="0" w:line="240" w:lineRule="auto"/>
              <w:ind w:left="23"/>
              <w:rPr>
                <w:rFonts w:cs="Arial"/>
                <w:color w:val="FFFFFF" w:themeColor="text1"/>
                <w:lang w:eastAsia="en-US"/>
              </w:rPr>
            </w:pPr>
            <w:proofErr w:type="gramStart"/>
            <w:r w:rsidRPr="006226EE">
              <w:rPr>
                <w:rFonts w:cs="Arial"/>
                <w:b/>
                <w:color w:val="FFFFFF" w:themeColor="text1"/>
                <w:lang w:eastAsia="en-US"/>
              </w:rPr>
              <w:t>Assessors</w:t>
            </w:r>
            <w:proofErr w:type="gramEnd"/>
            <w:r>
              <w:rPr>
                <w:rFonts w:cs="Arial"/>
                <w:b/>
                <w:color w:val="FFFFFF" w:themeColor="text1"/>
                <w:lang w:eastAsia="en-US"/>
              </w:rPr>
              <w:t xml:space="preserve"> </w:t>
            </w:r>
            <w:r w:rsidRPr="006226EE">
              <w:rPr>
                <w:rFonts w:cs="Arial"/>
                <w:b/>
                <w:color w:val="FFFFFF" w:themeColor="text1"/>
                <w:lang w:eastAsia="en-US"/>
              </w:rPr>
              <w:t>comment</w:t>
            </w:r>
            <w:r>
              <w:rPr>
                <w:rFonts w:cs="Arial"/>
                <w:b/>
                <w:color w:val="FFFFFF" w:themeColor="text1"/>
                <w:lang w:eastAsia="en-US"/>
              </w:rPr>
              <w:t>s</w:t>
            </w:r>
            <w:r w:rsidRPr="006226EE">
              <w:rPr>
                <w:rFonts w:cs="Arial"/>
                <w:b/>
                <w:color w:val="FFFFFF" w:themeColor="text1"/>
                <w:lang w:eastAsia="en-US"/>
              </w:rPr>
              <w:t xml:space="preserve"> on </w:t>
            </w:r>
            <w:r>
              <w:rPr>
                <w:rFonts w:cs="Arial"/>
                <w:b/>
                <w:color w:val="FFFFFF" w:themeColor="text1"/>
                <w:lang w:eastAsia="en-US"/>
              </w:rPr>
              <w:t>reflection/</w:t>
            </w:r>
            <w:r w:rsidRPr="006226EE">
              <w:rPr>
                <w:rFonts w:cs="Arial"/>
                <w:b/>
                <w:color w:val="FFFFFF" w:themeColor="text1"/>
                <w:lang w:eastAsia="en-US"/>
              </w:rPr>
              <w:t xml:space="preserve">evidence </w:t>
            </w:r>
            <w:r>
              <w:rPr>
                <w:rFonts w:cs="Arial"/>
                <w:b/>
                <w:color w:val="FFFFFF" w:themeColor="text1"/>
                <w:lang w:eastAsia="en-US"/>
              </w:rPr>
              <w:t>discussed</w:t>
            </w:r>
            <w:r w:rsidRPr="006226EE">
              <w:rPr>
                <w:rFonts w:cs="Arial"/>
                <w:b/>
                <w:color w:val="FFFFFF" w:themeColor="text1"/>
                <w:lang w:eastAsia="en-US"/>
              </w:rPr>
              <w:t xml:space="preserve"> at </w:t>
            </w:r>
            <w:r>
              <w:rPr>
                <w:rFonts w:cs="Arial"/>
                <w:b/>
                <w:color w:val="FFFFFF" w:themeColor="text1"/>
                <w:lang w:eastAsia="en-US"/>
              </w:rPr>
              <w:t>the panel and any recommendations</w:t>
            </w:r>
          </w:p>
        </w:tc>
      </w:tr>
      <w:tr w:rsidR="00007962" w:rsidRPr="007B5235" w14:paraId="412C59B6" w14:textId="77777777" w:rsidTr="000B345F">
        <w:trPr>
          <w:trHeight w:val="6744"/>
        </w:trPr>
        <w:tc>
          <w:tcPr>
            <w:tcW w:w="15451" w:type="dxa"/>
          </w:tcPr>
          <w:p w14:paraId="36C9E9B2" w14:textId="77777777" w:rsidR="00007962" w:rsidRDefault="00007962" w:rsidP="000B345F">
            <w:pPr>
              <w:spacing w:after="0" w:line="240" w:lineRule="auto"/>
              <w:ind w:firstLine="23"/>
              <w:rPr>
                <w:rFonts w:cs="Arial"/>
              </w:rPr>
            </w:pPr>
          </w:p>
          <w:p w14:paraId="7B171FD0" w14:textId="77777777" w:rsidR="00007962" w:rsidRPr="007B5235" w:rsidRDefault="00007962" w:rsidP="000B345F">
            <w:pPr>
              <w:spacing w:after="0" w:line="240" w:lineRule="auto"/>
              <w:ind w:firstLine="23"/>
              <w:rPr>
                <w:rFonts w:cs="Arial"/>
                <w:lang w:eastAsia="en-US"/>
              </w:rPr>
            </w:pPr>
          </w:p>
        </w:tc>
      </w:tr>
    </w:tbl>
    <w:p w14:paraId="0AC40D0B" w14:textId="77777777" w:rsidR="00BE49F5" w:rsidRDefault="00BE49F5">
      <w:pPr>
        <w:spacing w:after="0" w:line="240" w:lineRule="auto"/>
        <w:textboxTightWrap w:val="none"/>
      </w:pPr>
      <w:r>
        <w:br w:type="page"/>
      </w:r>
    </w:p>
    <w:p w14:paraId="691AD240" w14:textId="4500BD43" w:rsidR="00BE49F5" w:rsidRPr="00240723" w:rsidRDefault="00BE49F5">
      <w:pPr>
        <w:spacing w:after="0" w:line="240" w:lineRule="auto"/>
        <w:textboxTightWrap w:val="none"/>
        <w:rPr>
          <w:sz w:val="22"/>
          <w:szCs w:val="22"/>
        </w:rPr>
      </w:pPr>
    </w:p>
    <w:p w14:paraId="74C40DB1" w14:textId="6C758ED7" w:rsidR="004A20C7" w:rsidRDefault="004A20C7" w:rsidP="004A20C7">
      <w:pPr>
        <w:spacing w:after="0" w:line="240" w:lineRule="auto"/>
        <w:ind w:left="720" w:hanging="720"/>
        <w:rPr>
          <w:b/>
          <w:bCs/>
          <w:sz w:val="32"/>
          <w:szCs w:val="32"/>
        </w:rPr>
      </w:pPr>
      <w:r>
        <w:rPr>
          <w:b/>
          <w:bCs/>
          <w:sz w:val="32"/>
          <w:szCs w:val="32"/>
        </w:rPr>
        <w:t xml:space="preserve">Domain 3: </w:t>
      </w:r>
      <w:r w:rsidRPr="004A20C7">
        <w:rPr>
          <w:b/>
          <w:bCs/>
          <w:sz w:val="32"/>
          <w:szCs w:val="32"/>
        </w:rPr>
        <w:t>Supporting and Empowering Learners</w:t>
      </w:r>
    </w:p>
    <w:p w14:paraId="7323C960" w14:textId="77777777" w:rsidR="004A20C7" w:rsidRPr="004A20C7" w:rsidRDefault="004A20C7" w:rsidP="004A20C7">
      <w:pPr>
        <w:spacing w:after="0" w:line="240" w:lineRule="auto"/>
        <w:ind w:left="720" w:hanging="720"/>
        <w:rPr>
          <w:b/>
          <w:bCs/>
          <w:sz w:val="32"/>
          <w:szCs w:val="32"/>
        </w:rPr>
      </w:pPr>
    </w:p>
    <w:tbl>
      <w:tblPr>
        <w:tblStyle w:val="TableGrid"/>
        <w:tblW w:w="15309" w:type="dxa"/>
        <w:tblInd w:w="-572" w:type="dxa"/>
        <w:tblBorders>
          <w:top w:val="single" w:sz="8" w:space="0" w:color="auto"/>
          <w:left w:val="single" w:sz="8" w:space="0" w:color="auto"/>
          <w:bottom w:val="single" w:sz="8" w:space="0" w:color="auto"/>
          <w:right w:val="single" w:sz="8" w:space="0" w:color="auto"/>
        </w:tblBorders>
        <w:shd w:val="clear" w:color="auto" w:fill="CCFFFF"/>
        <w:tblLayout w:type="fixed"/>
        <w:tblLook w:val="06A0" w:firstRow="1" w:lastRow="0" w:firstColumn="1" w:lastColumn="0" w:noHBand="1" w:noVBand="1"/>
      </w:tblPr>
      <w:tblGrid>
        <w:gridCol w:w="993"/>
        <w:gridCol w:w="14316"/>
      </w:tblGrid>
      <w:tr w:rsidR="001860AB" w:rsidRPr="00B4684B" w14:paraId="3C266F4D" w14:textId="77777777" w:rsidTr="00007962">
        <w:trPr>
          <w:trHeight w:val="481"/>
        </w:trPr>
        <w:tc>
          <w:tcPr>
            <w:tcW w:w="15309" w:type="dxa"/>
            <w:gridSpan w:val="2"/>
            <w:tcBorders>
              <w:top w:val="single" w:sz="8" w:space="0" w:color="auto"/>
              <w:bottom w:val="single" w:sz="8" w:space="0" w:color="auto"/>
            </w:tcBorders>
            <w:shd w:val="clear" w:color="auto" w:fill="CCFFFF"/>
            <w:vAlign w:val="center"/>
          </w:tcPr>
          <w:p w14:paraId="4E555EE6" w14:textId="77777777" w:rsidR="001860AB" w:rsidRPr="00B4684B" w:rsidRDefault="001860AB" w:rsidP="001F2C3E">
            <w:pPr>
              <w:spacing w:after="0" w:line="240" w:lineRule="auto"/>
              <w:ind w:left="720" w:hanging="720"/>
              <w:rPr>
                <w:b/>
                <w:bCs/>
                <w:lang w:eastAsia="en-US"/>
              </w:rPr>
            </w:pPr>
            <w:r w:rsidRPr="00B4684B">
              <w:rPr>
                <w:b/>
                <w:bCs/>
                <w:lang w:eastAsia="en-US"/>
              </w:rPr>
              <w:t>Domain 3: Supporting and empowering learners</w:t>
            </w:r>
          </w:p>
        </w:tc>
      </w:tr>
      <w:tr w:rsidR="001860AB" w:rsidRPr="00B4684B" w14:paraId="5041A2AC" w14:textId="77777777" w:rsidTr="00007962">
        <w:tc>
          <w:tcPr>
            <w:tcW w:w="993" w:type="dxa"/>
            <w:tcBorders>
              <w:top w:val="single" w:sz="8" w:space="0" w:color="auto"/>
              <w:bottom w:val="single" w:sz="4" w:space="0" w:color="auto"/>
              <w:right w:val="single" w:sz="8" w:space="0" w:color="auto"/>
            </w:tcBorders>
            <w:shd w:val="clear" w:color="auto" w:fill="CCFFFF"/>
            <w:vAlign w:val="center"/>
          </w:tcPr>
          <w:p w14:paraId="2988BD55" w14:textId="77777777" w:rsidR="001860AB" w:rsidRPr="00B4684B" w:rsidRDefault="001860AB" w:rsidP="001F2C3E">
            <w:pPr>
              <w:spacing w:after="0" w:line="240" w:lineRule="auto"/>
              <w:ind w:left="720" w:hanging="720"/>
              <w:rPr>
                <w:b/>
                <w:bCs/>
                <w:lang w:eastAsia="en-US"/>
              </w:rPr>
            </w:pPr>
            <w:r w:rsidRPr="00B4684B">
              <w:rPr>
                <w:b/>
                <w:bCs/>
                <w:lang w:eastAsia="en-US"/>
              </w:rPr>
              <w:t>3.1</w:t>
            </w:r>
          </w:p>
        </w:tc>
        <w:tc>
          <w:tcPr>
            <w:tcW w:w="14316" w:type="dxa"/>
            <w:tcBorders>
              <w:top w:val="single" w:sz="8" w:space="0" w:color="auto"/>
              <w:left w:val="single" w:sz="8" w:space="0" w:color="auto"/>
            </w:tcBorders>
            <w:shd w:val="clear" w:color="auto" w:fill="CCFFFF"/>
            <w:vAlign w:val="center"/>
          </w:tcPr>
          <w:p w14:paraId="7DD42FFB" w14:textId="77777777" w:rsidR="001860AB" w:rsidRPr="00B4684B" w:rsidRDefault="001860AB" w:rsidP="001F2C3E">
            <w:pPr>
              <w:spacing w:after="0" w:line="240" w:lineRule="auto"/>
              <w:rPr>
                <w:lang w:eastAsia="en-US"/>
              </w:rPr>
            </w:pPr>
            <w:r w:rsidRPr="000D7AFB">
              <w:rPr>
                <w:lang w:eastAsia="en-US"/>
              </w:rPr>
              <w:t>Learners are encouraged to access resources to support their physical and mental health and wellbeing as a critical foundation for effective learning.</w:t>
            </w:r>
          </w:p>
        </w:tc>
      </w:tr>
      <w:tr w:rsidR="001860AB" w:rsidRPr="00B4684B" w14:paraId="634EB06D"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010A8F4F" w14:textId="77777777" w:rsidR="001860AB" w:rsidRPr="00B4684B" w:rsidRDefault="001860AB" w:rsidP="001F2C3E">
            <w:pPr>
              <w:spacing w:after="0" w:line="240" w:lineRule="auto"/>
              <w:ind w:left="720" w:hanging="720"/>
              <w:rPr>
                <w:b/>
                <w:bCs/>
                <w:lang w:eastAsia="en-US"/>
              </w:rPr>
            </w:pPr>
            <w:r w:rsidRPr="00B4684B">
              <w:rPr>
                <w:b/>
                <w:bCs/>
                <w:lang w:eastAsia="en-US"/>
              </w:rPr>
              <w:t>3.2</w:t>
            </w:r>
          </w:p>
        </w:tc>
        <w:tc>
          <w:tcPr>
            <w:tcW w:w="14316" w:type="dxa"/>
            <w:tcBorders>
              <w:left w:val="single" w:sz="8" w:space="0" w:color="auto"/>
            </w:tcBorders>
            <w:shd w:val="clear" w:color="auto" w:fill="CCFFFF"/>
            <w:vAlign w:val="center"/>
          </w:tcPr>
          <w:p w14:paraId="0D286F9E" w14:textId="77777777" w:rsidR="001860AB" w:rsidRPr="00B4684B" w:rsidRDefault="001860AB" w:rsidP="001F2C3E">
            <w:pPr>
              <w:spacing w:after="0" w:line="240" w:lineRule="auto"/>
              <w:rPr>
                <w:lang w:eastAsia="en-US"/>
              </w:rPr>
            </w:pPr>
            <w:r w:rsidRPr="000D7AFB">
              <w:rPr>
                <w:lang w:eastAsia="en-US"/>
              </w:rPr>
              <w:t>There is parity of access to learning opportunities for all learners, with providers making reasonable adjustments where required</w:t>
            </w:r>
            <w:r w:rsidR="00396675">
              <w:rPr>
                <w:lang w:eastAsia="en-US"/>
              </w:rPr>
              <w:t>.</w:t>
            </w:r>
          </w:p>
        </w:tc>
      </w:tr>
      <w:tr w:rsidR="001860AB" w:rsidRPr="00B4684B" w14:paraId="0C5E63EF"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5CD33B7F" w14:textId="77777777" w:rsidR="001860AB" w:rsidRPr="00B4684B" w:rsidRDefault="001860AB" w:rsidP="001F2C3E">
            <w:pPr>
              <w:spacing w:after="0" w:line="240" w:lineRule="auto"/>
              <w:ind w:left="720" w:hanging="720"/>
              <w:rPr>
                <w:b/>
                <w:bCs/>
                <w:lang w:eastAsia="en-US"/>
              </w:rPr>
            </w:pPr>
            <w:r w:rsidRPr="00B4684B">
              <w:rPr>
                <w:b/>
                <w:bCs/>
                <w:lang w:eastAsia="en-US"/>
              </w:rPr>
              <w:t>3.3</w:t>
            </w:r>
          </w:p>
        </w:tc>
        <w:tc>
          <w:tcPr>
            <w:tcW w:w="14316" w:type="dxa"/>
            <w:tcBorders>
              <w:left w:val="single" w:sz="8" w:space="0" w:color="auto"/>
            </w:tcBorders>
            <w:shd w:val="clear" w:color="auto" w:fill="CCFFFF"/>
            <w:vAlign w:val="center"/>
          </w:tcPr>
          <w:p w14:paraId="2E9E5CE4" w14:textId="77777777" w:rsidR="001860AB" w:rsidRPr="00B4684B" w:rsidRDefault="001860AB" w:rsidP="001F2C3E">
            <w:pPr>
              <w:spacing w:after="0" w:line="240" w:lineRule="auto"/>
              <w:rPr>
                <w:lang w:eastAsia="en-US"/>
              </w:rPr>
            </w:pPr>
            <w:r w:rsidRPr="000D7AFB">
              <w:rPr>
                <w:lang w:eastAsia="en-US"/>
              </w:rPr>
              <w:t xml:space="preserve">The potential for differences in educational attainment is </w:t>
            </w:r>
            <w:proofErr w:type="gramStart"/>
            <w:r w:rsidRPr="000D7AFB">
              <w:rPr>
                <w:lang w:eastAsia="en-US"/>
              </w:rPr>
              <w:t>recognised</w:t>
            </w:r>
            <w:proofErr w:type="gramEnd"/>
            <w:r w:rsidRPr="000D7AFB">
              <w:rPr>
                <w:lang w:eastAsia="en-US"/>
              </w:rPr>
              <w:t xml:space="preserve"> and learners are supported to ensure that any differences do not relate to protected characteristics</w:t>
            </w:r>
            <w:r w:rsidR="00396675">
              <w:rPr>
                <w:lang w:eastAsia="en-US"/>
              </w:rPr>
              <w:t>.</w:t>
            </w:r>
          </w:p>
        </w:tc>
      </w:tr>
      <w:tr w:rsidR="001860AB" w:rsidRPr="00B4684B" w14:paraId="0C4EC479"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1C2C77C8" w14:textId="77777777" w:rsidR="001860AB" w:rsidRPr="00B4684B" w:rsidRDefault="001860AB" w:rsidP="001F2C3E">
            <w:pPr>
              <w:spacing w:after="0" w:line="240" w:lineRule="auto"/>
              <w:ind w:left="720" w:hanging="720"/>
              <w:rPr>
                <w:b/>
                <w:bCs/>
                <w:lang w:eastAsia="en-US"/>
              </w:rPr>
            </w:pPr>
            <w:r w:rsidRPr="00B4684B">
              <w:rPr>
                <w:b/>
                <w:bCs/>
                <w:lang w:eastAsia="en-US"/>
              </w:rPr>
              <w:t>3.4</w:t>
            </w:r>
          </w:p>
        </w:tc>
        <w:tc>
          <w:tcPr>
            <w:tcW w:w="14316" w:type="dxa"/>
            <w:tcBorders>
              <w:left w:val="single" w:sz="8" w:space="0" w:color="auto"/>
            </w:tcBorders>
            <w:shd w:val="clear" w:color="auto" w:fill="CCFFFF"/>
            <w:vAlign w:val="center"/>
          </w:tcPr>
          <w:p w14:paraId="70FBF0B8" w14:textId="77777777" w:rsidR="001860AB" w:rsidRPr="00B4684B" w:rsidRDefault="001860AB" w:rsidP="001F2C3E">
            <w:pPr>
              <w:spacing w:after="0" w:line="240" w:lineRule="auto"/>
              <w:rPr>
                <w:lang w:eastAsia="en-US"/>
              </w:rPr>
            </w:pPr>
            <w:r w:rsidRPr="000D7AFB">
              <w:rPr>
                <w:lang w:eastAsia="en-US"/>
              </w:rPr>
              <w:t>Supervision arrangements enable learners in difficulty to be identified and supported at the earliest opportunity.</w:t>
            </w:r>
          </w:p>
        </w:tc>
      </w:tr>
      <w:tr w:rsidR="001860AB" w:rsidRPr="00B4684B" w14:paraId="0A333279"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44D412B9" w14:textId="77777777" w:rsidR="001860AB" w:rsidRPr="00B4684B" w:rsidRDefault="001860AB" w:rsidP="001F2C3E">
            <w:pPr>
              <w:spacing w:after="0" w:line="240" w:lineRule="auto"/>
              <w:ind w:left="720" w:hanging="720"/>
              <w:rPr>
                <w:b/>
                <w:bCs/>
                <w:lang w:eastAsia="en-US"/>
              </w:rPr>
            </w:pPr>
            <w:r w:rsidRPr="00B4684B">
              <w:rPr>
                <w:b/>
                <w:bCs/>
                <w:lang w:eastAsia="en-US"/>
              </w:rPr>
              <w:t>3.5</w:t>
            </w:r>
          </w:p>
        </w:tc>
        <w:tc>
          <w:tcPr>
            <w:tcW w:w="14316" w:type="dxa"/>
            <w:tcBorders>
              <w:left w:val="single" w:sz="8" w:space="0" w:color="auto"/>
            </w:tcBorders>
            <w:shd w:val="clear" w:color="auto" w:fill="CCFFFF"/>
            <w:vAlign w:val="center"/>
          </w:tcPr>
          <w:p w14:paraId="16DF28F6" w14:textId="77777777" w:rsidR="001860AB" w:rsidRPr="00B4684B" w:rsidRDefault="001860AB" w:rsidP="001F2C3E">
            <w:pPr>
              <w:spacing w:after="0" w:line="240" w:lineRule="auto"/>
              <w:rPr>
                <w:lang w:eastAsia="en-US"/>
              </w:rPr>
            </w:pPr>
            <w:r w:rsidRPr="000D7AFB">
              <w:rPr>
                <w:lang w:eastAsia="en-US"/>
              </w:rPr>
              <w:t>Learners receive clinical supervision appropriate to their level of experience, competence, and confidence, and according to their scope of practice.</w:t>
            </w:r>
          </w:p>
        </w:tc>
      </w:tr>
      <w:tr w:rsidR="001860AB" w:rsidRPr="00B4684B" w14:paraId="76909D29"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6923FBE9" w14:textId="77777777" w:rsidR="001860AB" w:rsidRPr="000D7AFB" w:rsidRDefault="001860AB" w:rsidP="001F2C3E">
            <w:pPr>
              <w:spacing w:after="0" w:line="240" w:lineRule="auto"/>
              <w:ind w:left="720" w:hanging="720"/>
              <w:rPr>
                <w:rFonts w:cs="Arial"/>
                <w:b/>
                <w:bCs/>
              </w:rPr>
            </w:pPr>
            <w:r w:rsidRPr="000D7AFB">
              <w:rPr>
                <w:rFonts w:cs="Arial"/>
                <w:b/>
                <w:bCs/>
              </w:rPr>
              <w:t>3.6</w:t>
            </w:r>
          </w:p>
        </w:tc>
        <w:tc>
          <w:tcPr>
            <w:tcW w:w="14316" w:type="dxa"/>
            <w:tcBorders>
              <w:left w:val="single" w:sz="8" w:space="0" w:color="auto"/>
            </w:tcBorders>
            <w:shd w:val="clear" w:color="auto" w:fill="CCFFFF"/>
            <w:vAlign w:val="center"/>
          </w:tcPr>
          <w:p w14:paraId="2483FD14" w14:textId="77777777" w:rsidR="001860AB" w:rsidRPr="000D7AFB" w:rsidRDefault="001860AB" w:rsidP="001F2C3E">
            <w:pPr>
              <w:spacing w:after="0" w:line="240" w:lineRule="auto"/>
              <w:rPr>
                <w:rFonts w:cs="Arial"/>
              </w:rPr>
            </w:pPr>
            <w:r w:rsidRPr="000D7AFB">
              <w:rPr>
                <w:rFonts w:cs="Arial"/>
              </w:rPr>
              <w:t>Learners receive the educational supervision and support to be able to demonstrate what is expected in their curriculum or professional standards to achieve the learning outcomes required.</w:t>
            </w:r>
          </w:p>
        </w:tc>
      </w:tr>
      <w:tr w:rsidR="001860AB" w:rsidRPr="00B4684B" w14:paraId="24F38A09"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24EA373D" w14:textId="77777777" w:rsidR="001860AB" w:rsidRPr="000D7AFB" w:rsidRDefault="001860AB" w:rsidP="001F2C3E">
            <w:pPr>
              <w:spacing w:after="0" w:line="240" w:lineRule="auto"/>
              <w:ind w:left="720" w:hanging="720"/>
              <w:rPr>
                <w:rFonts w:cs="Arial"/>
                <w:b/>
                <w:bCs/>
              </w:rPr>
            </w:pPr>
            <w:r w:rsidRPr="000D7AFB">
              <w:rPr>
                <w:rFonts w:cs="Arial"/>
                <w:b/>
                <w:bCs/>
              </w:rPr>
              <w:t>3.7</w:t>
            </w:r>
          </w:p>
        </w:tc>
        <w:tc>
          <w:tcPr>
            <w:tcW w:w="14316" w:type="dxa"/>
            <w:tcBorders>
              <w:left w:val="single" w:sz="8" w:space="0" w:color="auto"/>
            </w:tcBorders>
            <w:shd w:val="clear" w:color="auto" w:fill="CCFFFF"/>
            <w:vAlign w:val="center"/>
          </w:tcPr>
          <w:p w14:paraId="4855F70D" w14:textId="77777777" w:rsidR="001860AB" w:rsidRPr="000D7AFB" w:rsidRDefault="001860AB" w:rsidP="001F2C3E">
            <w:pPr>
              <w:spacing w:after="0" w:line="240" w:lineRule="auto"/>
              <w:rPr>
                <w:rFonts w:cs="Arial"/>
              </w:rPr>
            </w:pPr>
            <w:r w:rsidRPr="000D7AFB">
              <w:rPr>
                <w:rFonts w:cs="Arial"/>
              </w:rPr>
              <w:t>Learners are supported to complete appropriate summative and/or formative assessments to evidence that they are meeting their curriculum, professional and regulatory standards, and learning outcomes.</w:t>
            </w:r>
          </w:p>
        </w:tc>
      </w:tr>
      <w:tr w:rsidR="001860AB" w:rsidRPr="00B4684B" w14:paraId="395DB81B"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2E034CB8" w14:textId="77777777" w:rsidR="001860AB" w:rsidRPr="000D7AFB" w:rsidRDefault="001860AB" w:rsidP="001F2C3E">
            <w:pPr>
              <w:spacing w:after="0" w:line="240" w:lineRule="auto"/>
              <w:ind w:left="720" w:hanging="720"/>
              <w:rPr>
                <w:rFonts w:cs="Arial"/>
                <w:b/>
                <w:bCs/>
              </w:rPr>
            </w:pPr>
            <w:r w:rsidRPr="000D7AFB">
              <w:rPr>
                <w:rFonts w:cs="Arial"/>
                <w:b/>
                <w:bCs/>
              </w:rPr>
              <w:t>3.8</w:t>
            </w:r>
          </w:p>
        </w:tc>
        <w:tc>
          <w:tcPr>
            <w:tcW w:w="14316" w:type="dxa"/>
            <w:tcBorders>
              <w:left w:val="single" w:sz="8" w:space="0" w:color="auto"/>
            </w:tcBorders>
            <w:shd w:val="clear" w:color="auto" w:fill="CCFFFF"/>
            <w:vAlign w:val="center"/>
          </w:tcPr>
          <w:p w14:paraId="4FA2F354" w14:textId="77777777" w:rsidR="001860AB" w:rsidRPr="000D7AFB" w:rsidRDefault="001860AB" w:rsidP="001F2C3E">
            <w:pPr>
              <w:spacing w:after="0" w:line="240" w:lineRule="auto"/>
              <w:rPr>
                <w:rFonts w:cs="Arial"/>
              </w:rPr>
            </w:pPr>
            <w:r w:rsidRPr="000D7AFB">
              <w:rPr>
                <w:rFonts w:cs="Arial"/>
              </w:rPr>
              <w:t>Learners are valued members of the healthcare teams within which they are placed and enabled to contribute to the work of those teams</w:t>
            </w:r>
            <w:r w:rsidR="00396675">
              <w:rPr>
                <w:rFonts w:cs="Arial"/>
              </w:rPr>
              <w:t>.</w:t>
            </w:r>
          </w:p>
        </w:tc>
      </w:tr>
      <w:tr w:rsidR="001860AB" w:rsidRPr="00B4684B" w14:paraId="313D0A68"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5B6CAE70" w14:textId="77777777" w:rsidR="001860AB" w:rsidRPr="000D7AFB" w:rsidRDefault="001860AB" w:rsidP="001F2C3E">
            <w:pPr>
              <w:spacing w:after="0" w:line="240" w:lineRule="auto"/>
              <w:ind w:left="720" w:hanging="720"/>
              <w:rPr>
                <w:rFonts w:cs="Arial"/>
                <w:b/>
                <w:bCs/>
              </w:rPr>
            </w:pPr>
            <w:r w:rsidRPr="000D7AFB">
              <w:rPr>
                <w:rFonts w:cs="Arial"/>
                <w:b/>
                <w:bCs/>
              </w:rPr>
              <w:t>3.9</w:t>
            </w:r>
          </w:p>
        </w:tc>
        <w:tc>
          <w:tcPr>
            <w:tcW w:w="14316" w:type="dxa"/>
            <w:tcBorders>
              <w:left w:val="single" w:sz="8" w:space="0" w:color="auto"/>
            </w:tcBorders>
            <w:shd w:val="clear" w:color="auto" w:fill="CCFFFF"/>
            <w:vAlign w:val="center"/>
          </w:tcPr>
          <w:p w14:paraId="736CD53A" w14:textId="77777777" w:rsidR="001860AB" w:rsidRPr="000D7AFB" w:rsidRDefault="001860AB" w:rsidP="001F2C3E">
            <w:pPr>
              <w:spacing w:after="0" w:line="240" w:lineRule="auto"/>
              <w:rPr>
                <w:rFonts w:cs="Arial"/>
              </w:rPr>
            </w:pPr>
            <w:r w:rsidRPr="000D7AFB">
              <w:rPr>
                <w:rFonts w:cs="Arial"/>
              </w:rPr>
              <w:t>Learners receive an appropriate, effective, and timely induction and introduction into the clinical learning environment.</w:t>
            </w:r>
          </w:p>
        </w:tc>
      </w:tr>
      <w:tr w:rsidR="001860AB" w:rsidRPr="00B4684B" w14:paraId="5C973575" w14:textId="77777777" w:rsidTr="00007962">
        <w:tc>
          <w:tcPr>
            <w:tcW w:w="993" w:type="dxa"/>
            <w:tcBorders>
              <w:top w:val="single" w:sz="4" w:space="0" w:color="auto"/>
              <w:bottom w:val="single" w:sz="4" w:space="0" w:color="auto"/>
              <w:right w:val="single" w:sz="8" w:space="0" w:color="auto"/>
            </w:tcBorders>
            <w:shd w:val="clear" w:color="auto" w:fill="CCFFFF"/>
            <w:vAlign w:val="center"/>
          </w:tcPr>
          <w:p w14:paraId="0DC506D6" w14:textId="77777777" w:rsidR="001860AB" w:rsidRPr="000D7AFB" w:rsidRDefault="001860AB" w:rsidP="001F2C3E">
            <w:pPr>
              <w:spacing w:after="0" w:line="240" w:lineRule="auto"/>
              <w:ind w:left="720" w:hanging="720"/>
              <w:rPr>
                <w:rFonts w:cs="Arial"/>
                <w:b/>
                <w:bCs/>
              </w:rPr>
            </w:pPr>
            <w:r w:rsidRPr="000D7AFB">
              <w:rPr>
                <w:rFonts w:cs="Arial"/>
                <w:b/>
                <w:bCs/>
              </w:rPr>
              <w:t>3.10</w:t>
            </w:r>
          </w:p>
        </w:tc>
        <w:tc>
          <w:tcPr>
            <w:tcW w:w="14316" w:type="dxa"/>
            <w:tcBorders>
              <w:left w:val="single" w:sz="8" w:space="0" w:color="auto"/>
            </w:tcBorders>
            <w:shd w:val="clear" w:color="auto" w:fill="CCFFFF"/>
            <w:vAlign w:val="center"/>
          </w:tcPr>
          <w:p w14:paraId="5AA3E50E" w14:textId="77777777" w:rsidR="001860AB" w:rsidRPr="000D7AFB" w:rsidRDefault="001860AB" w:rsidP="001F2C3E">
            <w:pPr>
              <w:spacing w:after="0" w:line="240" w:lineRule="auto"/>
              <w:rPr>
                <w:rFonts w:cs="Arial"/>
              </w:rPr>
            </w:pPr>
            <w:r w:rsidRPr="000D7AFB">
              <w:rPr>
                <w:rFonts w:cs="Arial"/>
              </w:rPr>
              <w:t>Learners understand their role and the context of their placement in relation to care pathways, journeys and expected outcomes of patients and service users.</w:t>
            </w:r>
          </w:p>
        </w:tc>
      </w:tr>
      <w:tr w:rsidR="001860AB" w:rsidRPr="00B4684B" w14:paraId="754A66AC" w14:textId="77777777" w:rsidTr="00007962">
        <w:trPr>
          <w:trHeight w:val="300"/>
        </w:trPr>
        <w:tc>
          <w:tcPr>
            <w:tcW w:w="993" w:type="dxa"/>
            <w:tcBorders>
              <w:top w:val="single" w:sz="4" w:space="0" w:color="auto"/>
              <w:bottom w:val="single" w:sz="8" w:space="0" w:color="auto"/>
              <w:right w:val="single" w:sz="8" w:space="0" w:color="auto"/>
            </w:tcBorders>
            <w:shd w:val="clear" w:color="auto" w:fill="CCFFFF"/>
            <w:vAlign w:val="center"/>
          </w:tcPr>
          <w:p w14:paraId="2FEAAE82" w14:textId="77777777" w:rsidR="001860AB" w:rsidRPr="000D7AFB" w:rsidRDefault="001860AB" w:rsidP="001F2C3E">
            <w:pPr>
              <w:spacing w:after="0" w:line="240" w:lineRule="auto"/>
              <w:ind w:left="720" w:hanging="720"/>
              <w:rPr>
                <w:rFonts w:cs="Arial"/>
                <w:b/>
                <w:bCs/>
              </w:rPr>
            </w:pPr>
            <w:r w:rsidRPr="000D7AFB">
              <w:rPr>
                <w:rFonts w:cs="Arial"/>
                <w:b/>
                <w:bCs/>
              </w:rPr>
              <w:t>3.11</w:t>
            </w:r>
          </w:p>
        </w:tc>
        <w:tc>
          <w:tcPr>
            <w:tcW w:w="14316" w:type="dxa"/>
            <w:tcBorders>
              <w:left w:val="single" w:sz="8" w:space="0" w:color="auto"/>
            </w:tcBorders>
            <w:shd w:val="clear" w:color="auto" w:fill="CCFFFF"/>
            <w:vAlign w:val="center"/>
          </w:tcPr>
          <w:p w14:paraId="5935855F" w14:textId="77777777" w:rsidR="001860AB" w:rsidRPr="000D7AFB" w:rsidRDefault="001860AB" w:rsidP="001F2C3E">
            <w:pPr>
              <w:spacing w:after="0" w:line="240" w:lineRule="auto"/>
              <w:rPr>
                <w:rFonts w:cs="Arial"/>
              </w:rPr>
            </w:pPr>
            <w:r w:rsidRPr="000D7AFB">
              <w:rPr>
                <w:rFonts w:cs="Arial"/>
              </w:rPr>
              <w:t>Learners are supported, and developed, to undertake supervision responsibilities with more junior staff as appropriate.</w:t>
            </w:r>
          </w:p>
        </w:tc>
      </w:tr>
    </w:tbl>
    <w:p w14:paraId="4251DA88" w14:textId="77777777" w:rsidR="00C80795" w:rsidRDefault="00C80795" w:rsidP="00E94B8B">
      <w:pPr>
        <w:tabs>
          <w:tab w:val="left" w:pos="3500"/>
        </w:tabs>
      </w:pPr>
    </w:p>
    <w:p w14:paraId="59396B98" w14:textId="77777777" w:rsidR="001860AB" w:rsidRDefault="001860AB" w:rsidP="00E94B8B">
      <w:pPr>
        <w:tabs>
          <w:tab w:val="left" w:pos="3500"/>
        </w:tabs>
      </w:pPr>
    </w:p>
    <w:p w14:paraId="0AE19E68" w14:textId="77777777" w:rsidR="001860AB" w:rsidRDefault="001860AB" w:rsidP="00E94B8B">
      <w:pPr>
        <w:tabs>
          <w:tab w:val="left" w:pos="3500"/>
        </w:tabs>
      </w:pPr>
    </w:p>
    <w:p w14:paraId="0C86BCBF" w14:textId="77777777" w:rsidR="001860AB" w:rsidRDefault="001860AB" w:rsidP="00E94B8B">
      <w:pPr>
        <w:tabs>
          <w:tab w:val="left" w:pos="3500"/>
        </w:tabs>
      </w:pPr>
    </w:p>
    <w:p w14:paraId="2803B15F" w14:textId="77777777" w:rsidR="008E4AE6" w:rsidRDefault="008E4AE6" w:rsidP="00E94B8B">
      <w:pPr>
        <w:tabs>
          <w:tab w:val="left" w:pos="3500"/>
        </w:tabs>
      </w:pPr>
    </w:p>
    <w:p w14:paraId="5E0D4E38" w14:textId="77777777" w:rsidR="00AB5A62" w:rsidRDefault="00AB5A62" w:rsidP="00E94B8B">
      <w:pPr>
        <w:tabs>
          <w:tab w:val="left" w:pos="3500"/>
        </w:tabs>
      </w:pPr>
    </w:p>
    <w:tbl>
      <w:tblPr>
        <w:tblStyle w:val="TableGrid"/>
        <w:tblW w:w="15309" w:type="dxa"/>
        <w:tblInd w:w="-572" w:type="dxa"/>
        <w:tblBorders>
          <w:top w:val="single" w:sz="8" w:space="0" w:color="auto"/>
          <w:left w:val="single" w:sz="8" w:space="0" w:color="auto"/>
          <w:bottom w:val="single" w:sz="8" w:space="0" w:color="auto"/>
          <w:right w:val="single" w:sz="8" w:space="0" w:color="auto"/>
          <w:insideV w:val="single" w:sz="8" w:space="0" w:color="auto"/>
        </w:tblBorders>
        <w:tblLook w:val="04A0" w:firstRow="1" w:lastRow="0" w:firstColumn="1" w:lastColumn="0" w:noHBand="0" w:noVBand="1"/>
      </w:tblPr>
      <w:tblGrid>
        <w:gridCol w:w="7331"/>
        <w:gridCol w:w="7978"/>
      </w:tblGrid>
      <w:tr w:rsidR="002F5945" w:rsidRPr="00033907" w14:paraId="0340E1A6" w14:textId="77777777" w:rsidTr="008E7E19">
        <w:trPr>
          <w:trHeight w:val="1332"/>
        </w:trPr>
        <w:tc>
          <w:tcPr>
            <w:tcW w:w="7331" w:type="dxa"/>
            <w:tcBorders>
              <w:top w:val="single" w:sz="8" w:space="0" w:color="auto"/>
              <w:bottom w:val="single" w:sz="8" w:space="0" w:color="auto"/>
            </w:tcBorders>
            <w:shd w:val="clear" w:color="auto" w:fill="00A499" w:themeFill="accent5"/>
            <w:vAlign w:val="center"/>
          </w:tcPr>
          <w:p w14:paraId="2AC89C64" w14:textId="6DD58353" w:rsidR="002F5945" w:rsidRPr="006226EE" w:rsidRDefault="002F5945" w:rsidP="002F5945">
            <w:pPr>
              <w:spacing w:after="0" w:line="240" w:lineRule="auto"/>
              <w:ind w:left="34" w:hanging="34"/>
              <w:rPr>
                <w:b/>
                <w:color w:val="FFFFFF" w:themeColor="text1"/>
                <w:lang w:eastAsia="en-US"/>
              </w:rPr>
            </w:pPr>
            <w:r>
              <w:rPr>
                <w:b/>
                <w:color w:val="FFFFFF" w:themeColor="text1"/>
                <w:lang w:eastAsia="en-US"/>
              </w:rPr>
              <w:t>Areas for a</w:t>
            </w:r>
            <w:r w:rsidRPr="000A48C4">
              <w:rPr>
                <w:b/>
                <w:color w:val="FFFFFF" w:themeColor="text1"/>
                <w:lang w:eastAsia="en-US"/>
              </w:rPr>
              <w:t xml:space="preserve">pplicant to </w:t>
            </w:r>
            <w:r>
              <w:rPr>
                <w:b/>
                <w:color w:val="FFFFFF" w:themeColor="text1"/>
                <w:lang w:eastAsia="en-US"/>
              </w:rPr>
              <w:t xml:space="preserve">consider </w:t>
            </w:r>
            <w:r w:rsidRPr="000A48C4">
              <w:rPr>
                <w:b/>
                <w:color w:val="FFFFFF" w:themeColor="text1"/>
                <w:lang w:eastAsia="en-US"/>
              </w:rPr>
              <w:t xml:space="preserve">prior to </w:t>
            </w:r>
            <w:r>
              <w:rPr>
                <w:b/>
                <w:color w:val="FFFFFF" w:themeColor="text1"/>
                <w:lang w:eastAsia="en-US"/>
              </w:rPr>
              <w:t>approval meeting</w:t>
            </w:r>
          </w:p>
        </w:tc>
        <w:tc>
          <w:tcPr>
            <w:tcW w:w="7978" w:type="dxa"/>
            <w:tcBorders>
              <w:top w:val="single" w:sz="8" w:space="0" w:color="auto"/>
              <w:bottom w:val="single" w:sz="8" w:space="0" w:color="auto"/>
            </w:tcBorders>
            <w:shd w:val="clear" w:color="auto" w:fill="00A499" w:themeFill="accent5"/>
            <w:vAlign w:val="center"/>
          </w:tcPr>
          <w:p w14:paraId="45D25AD3" w14:textId="77777777" w:rsidR="00604AD4" w:rsidRDefault="00604AD4" w:rsidP="00604AD4">
            <w:pPr>
              <w:spacing w:after="0" w:line="240" w:lineRule="auto"/>
              <w:ind w:left="34" w:hanging="34"/>
              <w:rPr>
                <w:b/>
                <w:bCs/>
                <w:color w:val="FFFFFF" w:themeColor="text1"/>
                <w:lang w:eastAsia="en-US"/>
              </w:rPr>
            </w:pPr>
            <w:r>
              <w:rPr>
                <w:b/>
                <w:bCs/>
                <w:color w:val="FFFFFF" w:themeColor="text1"/>
                <w:lang w:eastAsia="en-US"/>
              </w:rPr>
              <w:t>Possible</w:t>
            </w:r>
            <w:r w:rsidRPr="00E94B8B">
              <w:rPr>
                <w:b/>
                <w:bCs/>
                <w:color w:val="FFFFFF" w:themeColor="text1"/>
                <w:lang w:eastAsia="en-US"/>
              </w:rPr>
              <w:t xml:space="preserve"> </w:t>
            </w:r>
            <w:r>
              <w:rPr>
                <w:b/>
                <w:bCs/>
                <w:color w:val="FFFFFF" w:themeColor="text1"/>
                <w:lang w:eastAsia="en-US"/>
              </w:rPr>
              <w:t>areas of discussion:</w:t>
            </w:r>
            <w:r w:rsidRPr="00E94B8B">
              <w:rPr>
                <w:b/>
                <w:bCs/>
                <w:color w:val="FFFFFF" w:themeColor="text1"/>
                <w:lang w:eastAsia="en-US"/>
              </w:rPr>
              <w:t xml:space="preserve"> </w:t>
            </w:r>
          </w:p>
          <w:p w14:paraId="2783B844" w14:textId="51B3CBBE" w:rsidR="002F5945" w:rsidRPr="00604AD4" w:rsidRDefault="00604AD4" w:rsidP="00604AD4">
            <w:pPr>
              <w:spacing w:after="0" w:line="240" w:lineRule="auto"/>
            </w:pPr>
            <w:r w:rsidRPr="00E94B8B">
              <w:rPr>
                <w:b/>
                <w:bCs/>
                <w:color w:val="FFFFFF" w:themeColor="text1"/>
                <w:lang w:eastAsia="en-US"/>
              </w:rPr>
              <w:t xml:space="preserve">The </w:t>
            </w:r>
            <w:r w:rsidRPr="00091770">
              <w:rPr>
                <w:b/>
                <w:bCs/>
                <w:color w:val="FFFFFF" w:themeColor="text1"/>
                <w:lang w:eastAsia="en-US"/>
              </w:rPr>
              <w:t xml:space="preserve">Assessment Panel may </w:t>
            </w:r>
            <w:r>
              <w:rPr>
                <w:b/>
                <w:bCs/>
                <w:color w:val="FFFFFF" w:themeColor="text1"/>
                <w:lang w:eastAsia="en-US"/>
              </w:rPr>
              <w:t>wish to discuss some</w:t>
            </w:r>
            <w:r w:rsidRPr="00091770">
              <w:rPr>
                <w:b/>
                <w:bCs/>
                <w:color w:val="FFFFFF" w:themeColor="text1"/>
                <w:lang w:eastAsia="en-US"/>
              </w:rPr>
              <w:t xml:space="preserve"> </w:t>
            </w:r>
            <w:r>
              <w:rPr>
                <w:b/>
                <w:bCs/>
                <w:color w:val="FFFFFF" w:themeColor="text1"/>
                <w:lang w:eastAsia="en-US"/>
              </w:rPr>
              <w:t>of the questions below. P</w:t>
            </w:r>
            <w:r w:rsidRPr="00091770">
              <w:rPr>
                <w:b/>
                <w:bCs/>
                <w:color w:val="FFFFFF" w:themeColor="text1"/>
                <w:lang w:eastAsia="en-US"/>
              </w:rPr>
              <w:t xml:space="preserve">lease </w:t>
            </w:r>
            <w:r>
              <w:rPr>
                <w:b/>
                <w:bCs/>
                <w:color w:val="FFFFFF" w:themeColor="text1"/>
                <w:lang w:eastAsia="en-US"/>
              </w:rPr>
              <w:t>detail, in the next table,</w:t>
            </w:r>
            <w:r w:rsidRPr="00091770">
              <w:rPr>
                <w:b/>
                <w:bCs/>
                <w:color w:val="FFFFFF" w:themeColor="text1"/>
                <w:lang w:eastAsia="en-US"/>
              </w:rPr>
              <w:t xml:space="preserve"> </w:t>
            </w:r>
            <w:r>
              <w:rPr>
                <w:b/>
                <w:bCs/>
                <w:color w:val="FFFFFF" w:themeColor="text1"/>
                <w:lang w:eastAsia="en-US"/>
              </w:rPr>
              <w:t xml:space="preserve">any standards not currently being met and </w:t>
            </w:r>
            <w:r w:rsidRPr="00091770">
              <w:rPr>
                <w:b/>
                <w:bCs/>
                <w:color w:val="FFFFFF" w:themeColor="text1"/>
                <w:lang w:eastAsia="en-US"/>
              </w:rPr>
              <w:t>what actions will be taken</w:t>
            </w:r>
            <w:r>
              <w:rPr>
                <w:b/>
                <w:bCs/>
                <w:color w:val="FFFFFF" w:themeColor="text1"/>
                <w:lang w:eastAsia="en-US"/>
              </w:rPr>
              <w:t xml:space="preserve"> to meet them.</w:t>
            </w:r>
          </w:p>
        </w:tc>
      </w:tr>
      <w:tr w:rsidR="0097640E" w:rsidRPr="00033907" w14:paraId="73BF2CA8" w14:textId="77777777" w:rsidTr="004F6192">
        <w:trPr>
          <w:trHeight w:val="914"/>
        </w:trPr>
        <w:tc>
          <w:tcPr>
            <w:tcW w:w="7331" w:type="dxa"/>
            <w:vMerge w:val="restart"/>
            <w:tcBorders>
              <w:top w:val="single" w:sz="8" w:space="0" w:color="auto"/>
              <w:bottom w:val="single" w:sz="4" w:space="0" w:color="auto"/>
            </w:tcBorders>
            <w:vAlign w:val="center"/>
          </w:tcPr>
          <w:p w14:paraId="6B1D41B8" w14:textId="7243A059" w:rsidR="0097640E" w:rsidRPr="009C2369" w:rsidRDefault="0097640E" w:rsidP="007555BE">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Appropriate induction - organisational and placement: rotas; handover; study leave provision; timetable; supervision arrangements; sick leave processes.</w:t>
            </w:r>
            <w:r w:rsidR="00DD5D24">
              <w:rPr>
                <w:color w:val="auto"/>
                <w:lang w:eastAsia="en-US"/>
              </w:rPr>
              <w:t xml:space="preserve"> </w:t>
            </w:r>
          </w:p>
          <w:p w14:paraId="5C6F1453" w14:textId="4ABA654F" w:rsidR="0097640E" w:rsidRPr="009C2369" w:rsidRDefault="00E565AD" w:rsidP="007555BE">
            <w:pPr>
              <w:numPr>
                <w:ilvl w:val="0"/>
                <w:numId w:val="5"/>
              </w:numPr>
              <w:spacing w:after="0" w:line="240" w:lineRule="auto"/>
              <w:ind w:left="316" w:hanging="283"/>
              <w:textboxTightWrap w:val="none"/>
              <w:rPr>
                <w:color w:val="231F20" w:themeColor="background1"/>
                <w:lang w:eastAsia="en-US"/>
              </w:rPr>
            </w:pPr>
            <w:r>
              <w:rPr>
                <w:color w:val="231F20" w:themeColor="background1"/>
                <w:lang w:eastAsia="en-US"/>
              </w:rPr>
              <w:t>Educators have appropriate protected time for teaching and self-development.</w:t>
            </w:r>
          </w:p>
          <w:p w14:paraId="363B8F0C" w14:textId="77777777" w:rsidR="0097640E" w:rsidRPr="009C2369" w:rsidRDefault="0097640E" w:rsidP="007555BE">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Process for aiding learners who need additional support.</w:t>
            </w:r>
          </w:p>
          <w:p w14:paraId="25EB9D3F" w14:textId="6375C83C" w:rsidR="0097640E" w:rsidRPr="009C2369" w:rsidRDefault="0097640E" w:rsidP="007555BE">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Access to resources to support learners’ health and wellbeing</w:t>
            </w:r>
            <w:r w:rsidR="00E565AD">
              <w:rPr>
                <w:color w:val="231F20" w:themeColor="background1"/>
                <w:lang w:eastAsia="en-US"/>
              </w:rPr>
              <w:t>.</w:t>
            </w:r>
          </w:p>
          <w:p w14:paraId="5AFC4437" w14:textId="2AA16A0D" w:rsidR="0097640E" w:rsidRPr="009C2369" w:rsidRDefault="0097640E" w:rsidP="007555BE">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Systems and processes are in place to support any learner who requires reasonable adjustments.</w:t>
            </w:r>
          </w:p>
          <w:p w14:paraId="4029C735" w14:textId="1EF0819D" w:rsidR="00E565AD" w:rsidRDefault="00E565AD" w:rsidP="007555BE">
            <w:pPr>
              <w:numPr>
                <w:ilvl w:val="0"/>
                <w:numId w:val="5"/>
              </w:numPr>
              <w:spacing w:after="0" w:line="240" w:lineRule="auto"/>
              <w:ind w:left="316" w:hanging="283"/>
              <w:textboxTightWrap w:val="none"/>
              <w:rPr>
                <w:color w:val="231F20" w:themeColor="background1"/>
                <w:lang w:eastAsia="en-US"/>
              </w:rPr>
            </w:pPr>
            <w:r>
              <w:rPr>
                <w:color w:val="231F20" w:themeColor="background1"/>
                <w:lang w:eastAsia="en-US"/>
              </w:rPr>
              <w:t>Appropriate a</w:t>
            </w:r>
            <w:r w:rsidR="0097640E" w:rsidRPr="009C2369">
              <w:rPr>
                <w:color w:val="231F20" w:themeColor="background1"/>
                <w:lang w:eastAsia="en-US"/>
              </w:rPr>
              <w:t xml:space="preserve">vailability </w:t>
            </w:r>
            <w:r>
              <w:rPr>
                <w:color w:val="231F20" w:themeColor="background1"/>
                <w:lang w:eastAsia="en-US"/>
              </w:rPr>
              <w:t>of</w:t>
            </w:r>
            <w:r w:rsidR="0097640E" w:rsidRPr="009C2369">
              <w:rPr>
                <w:color w:val="231F20" w:themeColor="background1"/>
                <w:lang w:eastAsia="en-US"/>
              </w:rPr>
              <w:t xml:space="preserve"> clinical supervis</w:t>
            </w:r>
            <w:r>
              <w:rPr>
                <w:color w:val="231F20" w:themeColor="background1"/>
                <w:lang w:eastAsia="en-US"/>
              </w:rPr>
              <w:t xml:space="preserve">ion. </w:t>
            </w:r>
          </w:p>
          <w:p w14:paraId="1AD1D304" w14:textId="6384819B" w:rsidR="0097640E" w:rsidRPr="009C2369" w:rsidRDefault="00E565AD" w:rsidP="007555BE">
            <w:pPr>
              <w:numPr>
                <w:ilvl w:val="0"/>
                <w:numId w:val="5"/>
              </w:numPr>
              <w:spacing w:after="0" w:line="240" w:lineRule="auto"/>
              <w:ind w:left="316" w:hanging="283"/>
              <w:textboxTightWrap w:val="none"/>
              <w:rPr>
                <w:color w:val="231F20" w:themeColor="background1"/>
                <w:lang w:eastAsia="en-US"/>
              </w:rPr>
            </w:pPr>
            <w:r>
              <w:rPr>
                <w:color w:val="231F20" w:themeColor="background1"/>
                <w:lang w:eastAsia="en-US"/>
              </w:rPr>
              <w:t>S</w:t>
            </w:r>
            <w:r w:rsidR="0097640E" w:rsidRPr="009C2369">
              <w:rPr>
                <w:color w:val="231F20" w:themeColor="background1"/>
                <w:lang w:eastAsia="en-US"/>
              </w:rPr>
              <w:t>tructure for weekly educational supervision, including processes for when educator is absent.</w:t>
            </w:r>
          </w:p>
          <w:p w14:paraId="7E98FC8B" w14:textId="6F110161" w:rsidR="0097640E" w:rsidRPr="009C2369" w:rsidRDefault="0097640E" w:rsidP="007555BE">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Systems for supporting learner contribution to multi-professional</w:t>
            </w:r>
            <w:r w:rsidR="00E565AD">
              <w:rPr>
                <w:color w:val="231F20" w:themeColor="background1"/>
                <w:lang w:eastAsia="en-US"/>
              </w:rPr>
              <w:t xml:space="preserve"> learning</w:t>
            </w:r>
            <w:r w:rsidRPr="009C2369">
              <w:rPr>
                <w:color w:val="231F20" w:themeColor="background1"/>
                <w:lang w:eastAsia="en-US"/>
              </w:rPr>
              <w:t xml:space="preserve"> environment</w:t>
            </w:r>
            <w:r w:rsidR="00E565AD">
              <w:rPr>
                <w:color w:val="231F20" w:themeColor="background1"/>
                <w:lang w:eastAsia="en-US"/>
              </w:rPr>
              <w:t>.</w:t>
            </w:r>
          </w:p>
          <w:p w14:paraId="56365A3E" w14:textId="77777777" w:rsidR="0097640E" w:rsidRPr="009C2369" w:rsidRDefault="0097640E" w:rsidP="007555BE">
            <w:pPr>
              <w:spacing w:after="0" w:line="240" w:lineRule="auto"/>
              <w:ind w:left="33"/>
              <w:textboxTightWrap w:val="none"/>
              <w:rPr>
                <w:b/>
                <w:color w:val="231F20" w:themeColor="background1"/>
                <w:lang w:eastAsia="en-US"/>
              </w:rPr>
            </w:pPr>
          </w:p>
        </w:tc>
        <w:tc>
          <w:tcPr>
            <w:tcW w:w="7978" w:type="dxa"/>
            <w:tcBorders>
              <w:top w:val="single" w:sz="8" w:space="0" w:color="auto"/>
              <w:bottom w:val="single" w:sz="4" w:space="0" w:color="auto"/>
            </w:tcBorders>
            <w:vAlign w:val="center"/>
          </w:tcPr>
          <w:p w14:paraId="7573BA4E" w14:textId="203C1ED1" w:rsidR="0097640E" w:rsidRPr="00FE1342" w:rsidRDefault="001C2715" w:rsidP="001C2715">
            <w:pPr>
              <w:spacing w:after="0" w:line="240" w:lineRule="auto"/>
              <w:rPr>
                <w:color w:val="auto"/>
                <w:lang w:eastAsia="en-US"/>
              </w:rPr>
            </w:pPr>
            <w:r w:rsidRPr="001C2715">
              <w:rPr>
                <w:color w:val="auto"/>
                <w:lang w:eastAsia="en-US"/>
              </w:rPr>
              <w:t xml:space="preserve">Please confirm </w:t>
            </w:r>
            <w:r>
              <w:rPr>
                <w:color w:val="auto"/>
                <w:lang w:eastAsia="en-US"/>
              </w:rPr>
              <w:t>t</w:t>
            </w:r>
            <w:r w:rsidRPr="001C2715">
              <w:rPr>
                <w:color w:val="auto"/>
                <w:lang w:eastAsia="en-US"/>
              </w:rPr>
              <w:t>he location is aware of learn</w:t>
            </w:r>
            <w:r w:rsidR="008E7E19">
              <w:rPr>
                <w:color w:val="auto"/>
                <w:lang w:eastAsia="en-US"/>
              </w:rPr>
              <w:t>er</w:t>
            </w:r>
            <w:r w:rsidRPr="001C2715">
              <w:rPr>
                <w:color w:val="auto"/>
                <w:lang w:eastAsia="en-US"/>
              </w:rPr>
              <w:t xml:space="preserve"> timetable and induction requirements and can meet these. </w:t>
            </w:r>
            <w:r w:rsidR="00A73169">
              <w:rPr>
                <w:color w:val="auto"/>
                <w:lang w:eastAsia="en-US"/>
              </w:rPr>
              <w:t>E</w:t>
            </w:r>
            <w:r w:rsidR="004F6192" w:rsidRPr="00713421">
              <w:rPr>
                <w:i/>
                <w:iCs/>
                <w:color w:val="auto"/>
                <w:lang w:eastAsia="en-US"/>
              </w:rPr>
              <w:t>xample timetabl</w:t>
            </w:r>
            <w:r w:rsidR="00A73169">
              <w:rPr>
                <w:i/>
                <w:iCs/>
                <w:color w:val="auto"/>
                <w:lang w:eastAsia="en-US"/>
              </w:rPr>
              <w:t>es are</w:t>
            </w:r>
            <w:r w:rsidR="004F6192" w:rsidRPr="00713421">
              <w:rPr>
                <w:i/>
                <w:iCs/>
                <w:color w:val="auto"/>
                <w:lang w:eastAsia="en-US"/>
              </w:rPr>
              <w:t xml:space="preserve"> available in the appendix </w:t>
            </w:r>
            <w:r w:rsidR="00C4745A">
              <w:rPr>
                <w:i/>
                <w:iCs/>
                <w:color w:val="auto"/>
                <w:lang w:eastAsia="en-US"/>
              </w:rPr>
              <w:t xml:space="preserve">section </w:t>
            </w:r>
            <w:r w:rsidR="004F6192" w:rsidRPr="00713421">
              <w:rPr>
                <w:i/>
                <w:iCs/>
                <w:color w:val="auto"/>
                <w:lang w:eastAsia="en-US"/>
              </w:rPr>
              <w:t>of the guidance notes document.</w:t>
            </w:r>
          </w:p>
        </w:tc>
      </w:tr>
      <w:tr w:rsidR="00EE2421" w:rsidRPr="00033907" w14:paraId="06C21EDD" w14:textId="77777777" w:rsidTr="008E7E19">
        <w:trPr>
          <w:trHeight w:val="737"/>
        </w:trPr>
        <w:tc>
          <w:tcPr>
            <w:tcW w:w="7331" w:type="dxa"/>
            <w:vMerge/>
            <w:tcBorders>
              <w:top w:val="single" w:sz="4" w:space="0" w:color="auto"/>
              <w:bottom w:val="single" w:sz="4" w:space="0" w:color="auto"/>
            </w:tcBorders>
          </w:tcPr>
          <w:p w14:paraId="16DA1452"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4" w:space="0" w:color="auto"/>
            </w:tcBorders>
            <w:vAlign w:val="center"/>
          </w:tcPr>
          <w:p w14:paraId="474A4190" w14:textId="476360CC" w:rsidR="00EE2421" w:rsidRPr="0097640E" w:rsidRDefault="00EE2421" w:rsidP="00565B10">
            <w:pPr>
              <w:spacing w:after="0" w:line="240" w:lineRule="auto"/>
              <w:ind w:left="35" w:firstLine="3"/>
              <w:rPr>
                <w:color w:val="auto"/>
                <w:lang w:eastAsia="en-US"/>
              </w:rPr>
            </w:pPr>
            <w:r w:rsidRPr="006226EE">
              <w:rPr>
                <w:color w:val="auto"/>
                <w:lang w:eastAsia="en-US"/>
              </w:rPr>
              <w:t>Does the location review clinical time and patient load of the learner?</w:t>
            </w:r>
          </w:p>
        </w:tc>
      </w:tr>
      <w:tr w:rsidR="00EE2421" w:rsidRPr="00033907" w14:paraId="793950B0" w14:textId="77777777" w:rsidTr="008E7E19">
        <w:trPr>
          <w:trHeight w:val="737"/>
        </w:trPr>
        <w:tc>
          <w:tcPr>
            <w:tcW w:w="7331" w:type="dxa"/>
            <w:vMerge/>
            <w:tcBorders>
              <w:top w:val="single" w:sz="4" w:space="0" w:color="auto"/>
              <w:bottom w:val="single" w:sz="4" w:space="0" w:color="auto"/>
            </w:tcBorders>
          </w:tcPr>
          <w:p w14:paraId="6026A6D3"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4" w:space="0" w:color="auto"/>
            </w:tcBorders>
            <w:vAlign w:val="center"/>
          </w:tcPr>
          <w:p w14:paraId="45DAE2BD" w14:textId="24B1E50B" w:rsidR="00EE2421" w:rsidRPr="0097640E" w:rsidRDefault="00EE2421" w:rsidP="00565B10">
            <w:pPr>
              <w:spacing w:after="0" w:line="240" w:lineRule="auto"/>
              <w:ind w:left="35" w:firstLine="3"/>
              <w:rPr>
                <w:color w:val="auto"/>
                <w:lang w:eastAsia="en-US"/>
              </w:rPr>
            </w:pPr>
            <w:r w:rsidRPr="006226EE">
              <w:rPr>
                <w:color w:val="auto"/>
                <w:lang w:eastAsia="en-US"/>
              </w:rPr>
              <w:t>Does the location on induction discuss clinical capacity of the learner and the clinical load they will be expected to take?</w:t>
            </w:r>
          </w:p>
        </w:tc>
      </w:tr>
      <w:tr w:rsidR="00EE2421" w:rsidRPr="00033907" w14:paraId="7C22417D" w14:textId="77777777" w:rsidTr="008E7E19">
        <w:trPr>
          <w:trHeight w:val="737"/>
        </w:trPr>
        <w:tc>
          <w:tcPr>
            <w:tcW w:w="7331" w:type="dxa"/>
            <w:vMerge/>
            <w:tcBorders>
              <w:top w:val="single" w:sz="4" w:space="0" w:color="auto"/>
              <w:bottom w:val="single" w:sz="4" w:space="0" w:color="auto"/>
            </w:tcBorders>
          </w:tcPr>
          <w:p w14:paraId="301D79AB"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4" w:space="0" w:color="auto"/>
            </w:tcBorders>
            <w:vAlign w:val="center"/>
          </w:tcPr>
          <w:p w14:paraId="75D15E79" w14:textId="098142DC" w:rsidR="00EE2421" w:rsidRPr="0097640E" w:rsidRDefault="00EE2421" w:rsidP="00565B10">
            <w:pPr>
              <w:spacing w:after="0" w:line="240" w:lineRule="auto"/>
              <w:ind w:left="35" w:firstLine="3"/>
              <w:rPr>
                <w:color w:val="auto"/>
                <w:lang w:eastAsia="en-US"/>
              </w:rPr>
            </w:pPr>
            <w:r>
              <w:rPr>
                <w:color w:val="auto"/>
                <w:lang w:eastAsia="en-US"/>
              </w:rPr>
              <w:t>Describe</w:t>
            </w:r>
            <w:r w:rsidRPr="006226EE">
              <w:rPr>
                <w:color w:val="auto"/>
                <w:lang w:eastAsia="en-US"/>
              </w:rPr>
              <w:t xml:space="preserve"> the type of regular meetings with your learners are and the frequency.</w:t>
            </w:r>
          </w:p>
        </w:tc>
      </w:tr>
      <w:tr w:rsidR="00EE2421" w:rsidRPr="00033907" w14:paraId="280B7E02" w14:textId="77777777" w:rsidTr="008E7E19">
        <w:trPr>
          <w:trHeight w:val="737"/>
        </w:trPr>
        <w:tc>
          <w:tcPr>
            <w:tcW w:w="7331" w:type="dxa"/>
            <w:vMerge/>
            <w:tcBorders>
              <w:top w:val="single" w:sz="4" w:space="0" w:color="auto"/>
              <w:bottom w:val="single" w:sz="4" w:space="0" w:color="auto"/>
            </w:tcBorders>
          </w:tcPr>
          <w:p w14:paraId="49374A3A"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4" w:space="0" w:color="auto"/>
            </w:tcBorders>
            <w:vAlign w:val="center"/>
          </w:tcPr>
          <w:p w14:paraId="6927699C" w14:textId="3E77E1FE" w:rsidR="00EE2421" w:rsidRPr="0097640E" w:rsidRDefault="00EE2421" w:rsidP="00565B10">
            <w:pPr>
              <w:spacing w:after="0" w:line="240" w:lineRule="auto"/>
              <w:ind w:left="35" w:firstLine="3"/>
              <w:rPr>
                <w:color w:val="auto"/>
                <w:lang w:eastAsia="en-US"/>
              </w:rPr>
            </w:pPr>
            <w:r w:rsidRPr="006226EE">
              <w:rPr>
                <w:color w:val="auto"/>
                <w:lang w:eastAsia="en-US"/>
              </w:rPr>
              <w:t>Does the location have a process to assign learners to tutors/educations/supervisors?</w:t>
            </w:r>
          </w:p>
        </w:tc>
      </w:tr>
      <w:tr w:rsidR="00EE2421" w:rsidRPr="00033907" w14:paraId="1C50F3B0" w14:textId="77777777" w:rsidTr="008E7E19">
        <w:trPr>
          <w:trHeight w:val="737"/>
        </w:trPr>
        <w:tc>
          <w:tcPr>
            <w:tcW w:w="7331" w:type="dxa"/>
            <w:vMerge/>
            <w:tcBorders>
              <w:top w:val="single" w:sz="4" w:space="0" w:color="auto"/>
              <w:bottom w:val="single" w:sz="4" w:space="0" w:color="auto"/>
            </w:tcBorders>
          </w:tcPr>
          <w:p w14:paraId="5BEDE1A0"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4" w:space="0" w:color="auto"/>
            </w:tcBorders>
            <w:vAlign w:val="center"/>
          </w:tcPr>
          <w:p w14:paraId="4FF59B3B" w14:textId="4A40DE02" w:rsidR="00EE2421" w:rsidRPr="0097640E" w:rsidRDefault="00EE2421" w:rsidP="00565B10">
            <w:pPr>
              <w:spacing w:after="0" w:line="240" w:lineRule="auto"/>
              <w:ind w:left="35" w:firstLine="3"/>
              <w:rPr>
                <w:color w:val="auto"/>
                <w:lang w:eastAsia="en-US"/>
              </w:rPr>
            </w:pPr>
            <w:r w:rsidRPr="006226EE">
              <w:rPr>
                <w:color w:val="auto"/>
                <w:lang w:eastAsia="en-US"/>
              </w:rPr>
              <w:t xml:space="preserve">Please </w:t>
            </w:r>
            <w:r>
              <w:rPr>
                <w:color w:val="auto"/>
                <w:lang w:eastAsia="en-US"/>
              </w:rPr>
              <w:t>describe processes for supporting learners in difficulty or with additional needs.</w:t>
            </w:r>
          </w:p>
        </w:tc>
      </w:tr>
      <w:tr w:rsidR="00EE2421" w:rsidRPr="00033907" w14:paraId="03964AE8" w14:textId="77777777" w:rsidTr="008E7E19">
        <w:trPr>
          <w:trHeight w:val="737"/>
        </w:trPr>
        <w:tc>
          <w:tcPr>
            <w:tcW w:w="7331" w:type="dxa"/>
            <w:vMerge/>
            <w:tcBorders>
              <w:top w:val="single" w:sz="4" w:space="0" w:color="auto"/>
              <w:bottom w:val="single" w:sz="4" w:space="0" w:color="auto"/>
            </w:tcBorders>
          </w:tcPr>
          <w:p w14:paraId="68A164D3"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4" w:space="0" w:color="auto"/>
            </w:tcBorders>
            <w:vAlign w:val="center"/>
          </w:tcPr>
          <w:p w14:paraId="12A5F435" w14:textId="1713651A" w:rsidR="00EE2421" w:rsidRPr="0097640E" w:rsidRDefault="00EE2421" w:rsidP="00565B10">
            <w:pPr>
              <w:spacing w:after="0" w:line="240" w:lineRule="auto"/>
              <w:ind w:left="35" w:firstLine="3"/>
              <w:rPr>
                <w:color w:val="auto"/>
                <w:lang w:eastAsia="en-US"/>
              </w:rPr>
            </w:pPr>
            <w:r w:rsidRPr="006226EE">
              <w:rPr>
                <w:color w:val="auto"/>
                <w:lang w:eastAsia="en-US"/>
              </w:rPr>
              <w:t>Please confirm that</w:t>
            </w:r>
            <w:r>
              <w:rPr>
                <w:color w:val="auto"/>
                <w:lang w:eastAsia="en-US"/>
              </w:rPr>
              <w:t xml:space="preserve"> appropriate</w:t>
            </w:r>
            <w:r w:rsidRPr="006226EE">
              <w:rPr>
                <w:color w:val="auto"/>
                <w:lang w:eastAsia="en-US"/>
              </w:rPr>
              <w:t xml:space="preserve"> supervisor is </w:t>
            </w:r>
            <w:r>
              <w:rPr>
                <w:color w:val="auto"/>
                <w:lang w:eastAsia="en-US"/>
              </w:rPr>
              <w:t>available when the primary educational supervisor is not present.</w:t>
            </w:r>
          </w:p>
        </w:tc>
      </w:tr>
      <w:tr w:rsidR="00EE2421" w:rsidRPr="00033907" w14:paraId="66B4D521" w14:textId="77777777" w:rsidTr="008E7E19">
        <w:trPr>
          <w:trHeight w:val="737"/>
        </w:trPr>
        <w:tc>
          <w:tcPr>
            <w:tcW w:w="7331" w:type="dxa"/>
            <w:vMerge/>
            <w:tcBorders>
              <w:top w:val="single" w:sz="4" w:space="0" w:color="auto"/>
              <w:bottom w:val="single" w:sz="4" w:space="0" w:color="auto"/>
            </w:tcBorders>
          </w:tcPr>
          <w:p w14:paraId="37C45BDB"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4" w:space="0" w:color="auto"/>
            </w:tcBorders>
            <w:vAlign w:val="center"/>
          </w:tcPr>
          <w:p w14:paraId="0304B588" w14:textId="084E4FEC" w:rsidR="00EE2421" w:rsidRPr="0097640E" w:rsidRDefault="00EE2421" w:rsidP="00565B10">
            <w:pPr>
              <w:spacing w:after="0" w:line="240" w:lineRule="auto"/>
              <w:ind w:left="35" w:firstLine="3"/>
              <w:rPr>
                <w:color w:val="auto"/>
                <w:lang w:eastAsia="en-US"/>
              </w:rPr>
            </w:pPr>
            <w:r w:rsidRPr="006226EE">
              <w:rPr>
                <w:color w:val="auto"/>
                <w:lang w:eastAsia="en-US"/>
              </w:rPr>
              <w:t>Does the location meet regularly as a multi-professional education team and review learner feedback and act on this?</w:t>
            </w:r>
          </w:p>
        </w:tc>
      </w:tr>
      <w:tr w:rsidR="00EE2421" w:rsidRPr="00033907" w14:paraId="628B4F48" w14:textId="77777777" w:rsidTr="008E7E19">
        <w:trPr>
          <w:trHeight w:val="737"/>
        </w:trPr>
        <w:tc>
          <w:tcPr>
            <w:tcW w:w="7331" w:type="dxa"/>
            <w:vMerge/>
            <w:tcBorders>
              <w:top w:val="single" w:sz="4" w:space="0" w:color="auto"/>
              <w:bottom w:val="single" w:sz="8" w:space="0" w:color="auto"/>
            </w:tcBorders>
          </w:tcPr>
          <w:p w14:paraId="42615212" w14:textId="77777777" w:rsidR="00EE2421" w:rsidRPr="00B4684B" w:rsidRDefault="00EE2421" w:rsidP="003F5C80">
            <w:pPr>
              <w:numPr>
                <w:ilvl w:val="0"/>
                <w:numId w:val="5"/>
              </w:numPr>
              <w:spacing w:after="0" w:line="240" w:lineRule="auto"/>
              <w:ind w:left="316" w:hanging="283"/>
              <w:textboxTightWrap w:val="none"/>
            </w:pPr>
          </w:p>
        </w:tc>
        <w:tc>
          <w:tcPr>
            <w:tcW w:w="7978" w:type="dxa"/>
            <w:tcBorders>
              <w:top w:val="single" w:sz="4" w:space="0" w:color="auto"/>
              <w:bottom w:val="single" w:sz="8" w:space="0" w:color="auto"/>
            </w:tcBorders>
            <w:vAlign w:val="center"/>
          </w:tcPr>
          <w:p w14:paraId="2A96496B" w14:textId="403B78AF" w:rsidR="00EE2421" w:rsidRPr="006226EE" w:rsidRDefault="00EE2421" w:rsidP="00565B10">
            <w:pPr>
              <w:spacing w:after="0" w:line="240" w:lineRule="auto"/>
              <w:ind w:left="35" w:firstLine="3"/>
              <w:rPr>
                <w:b/>
                <w:bCs/>
                <w:color w:val="auto"/>
                <w:u w:val="single"/>
              </w:rPr>
            </w:pPr>
            <w:r w:rsidRPr="006226EE">
              <w:rPr>
                <w:color w:val="auto"/>
                <w:lang w:eastAsia="en-US"/>
              </w:rPr>
              <w:t xml:space="preserve">Does the practice include learners in its regular </w:t>
            </w:r>
            <w:r>
              <w:rPr>
                <w:color w:val="auto"/>
                <w:lang w:eastAsia="en-US"/>
              </w:rPr>
              <w:t xml:space="preserve">clinical and educational </w:t>
            </w:r>
            <w:r w:rsidRPr="006226EE">
              <w:rPr>
                <w:color w:val="auto"/>
                <w:lang w:eastAsia="en-US"/>
              </w:rPr>
              <w:t>meetings</w:t>
            </w:r>
            <w:r>
              <w:rPr>
                <w:color w:val="auto"/>
                <w:lang w:eastAsia="en-US"/>
              </w:rPr>
              <w:t>?</w:t>
            </w:r>
          </w:p>
        </w:tc>
      </w:tr>
    </w:tbl>
    <w:p w14:paraId="08211FA5" w14:textId="438C5928" w:rsidR="002D7748" w:rsidRDefault="002D7748" w:rsidP="00E94B8B">
      <w:pPr>
        <w:tabs>
          <w:tab w:val="left" w:pos="3500"/>
        </w:tabs>
      </w:pPr>
    </w:p>
    <w:p w14:paraId="7DA5DD5C" w14:textId="77777777" w:rsidR="00256D5E" w:rsidRDefault="00256D5E" w:rsidP="00E94B8B">
      <w:pPr>
        <w:tabs>
          <w:tab w:val="left" w:pos="3500"/>
        </w:tabs>
      </w:pPr>
    </w:p>
    <w:tbl>
      <w:tblPr>
        <w:tblStyle w:val="TableGrid"/>
        <w:tblpPr w:leftFromText="180" w:rightFromText="180" w:vertAnchor="page" w:horzAnchor="margin" w:tblpXSpec="center" w:tblpY="1711"/>
        <w:tblW w:w="15451" w:type="dxa"/>
        <w:tblBorders>
          <w:top w:val="single" w:sz="8" w:space="0" w:color="231F20"/>
          <w:left w:val="single" w:sz="8" w:space="0" w:color="231F20"/>
          <w:bottom w:val="single" w:sz="8" w:space="0" w:color="231F20"/>
          <w:right w:val="single" w:sz="8" w:space="0" w:color="231F20"/>
          <w:insideH w:val="none" w:sz="0" w:space="0" w:color="auto"/>
          <w:insideV w:val="none" w:sz="0" w:space="0" w:color="auto"/>
        </w:tblBorders>
        <w:tblLook w:val="04A0" w:firstRow="1" w:lastRow="0" w:firstColumn="1" w:lastColumn="0" w:noHBand="0" w:noVBand="1"/>
      </w:tblPr>
      <w:tblGrid>
        <w:gridCol w:w="15451"/>
      </w:tblGrid>
      <w:tr w:rsidR="00256D5E" w:rsidRPr="0007692E" w14:paraId="09885F5D" w14:textId="77777777" w:rsidTr="00256D5E">
        <w:trPr>
          <w:trHeight w:val="737"/>
        </w:trPr>
        <w:tc>
          <w:tcPr>
            <w:tcW w:w="15451" w:type="dxa"/>
            <w:tcBorders>
              <w:top w:val="single" w:sz="8" w:space="0" w:color="231F20"/>
              <w:bottom w:val="single" w:sz="8" w:space="0" w:color="231F20"/>
            </w:tcBorders>
            <w:shd w:val="clear" w:color="auto" w:fill="00A499"/>
            <w:vAlign w:val="center"/>
          </w:tcPr>
          <w:p w14:paraId="7603C423" w14:textId="5D019718" w:rsidR="00256D5E" w:rsidRPr="0007692E" w:rsidRDefault="002D7748" w:rsidP="00256D5E">
            <w:pPr>
              <w:spacing w:after="0" w:line="240" w:lineRule="auto"/>
              <w:ind w:left="33" w:hanging="33"/>
              <w:rPr>
                <w:rFonts w:cs="Arial"/>
                <w:b/>
                <w:bCs/>
                <w:color w:val="FFFFFF"/>
                <w:sz w:val="18"/>
                <w:szCs w:val="18"/>
              </w:rPr>
            </w:pPr>
            <w:r>
              <w:br w:type="page"/>
            </w:r>
            <w:r w:rsidR="00256D5E" w:rsidRPr="0007692E">
              <w:rPr>
                <w:rFonts w:cs="Arial"/>
                <w:b/>
                <w:bCs/>
                <w:color w:val="FFFFFF"/>
              </w:rPr>
              <w:t>Please use the space below to describe how each learning environment meets the requirements of this domain, or any actions to be taken to meet any not current met.</w:t>
            </w:r>
            <w:r w:rsidR="00256D5E" w:rsidRPr="0007692E">
              <w:rPr>
                <w:rFonts w:cs="Arial"/>
                <w:b/>
                <w:bCs/>
                <w:color w:val="FFFFFF"/>
                <w:sz w:val="18"/>
                <w:szCs w:val="18"/>
              </w:rPr>
              <w:t xml:space="preserve"> </w:t>
            </w:r>
            <w:r w:rsidR="00256D5E" w:rsidRPr="0007692E">
              <w:rPr>
                <w:rFonts w:cs="Arial"/>
                <w:b/>
                <w:bCs/>
                <w:color w:val="FFFFFF"/>
              </w:rPr>
              <w:t>(Each environment to use a separate box)</w:t>
            </w:r>
          </w:p>
        </w:tc>
      </w:tr>
      <w:tr w:rsidR="00256D5E" w:rsidRPr="0007692E" w14:paraId="755F10A9" w14:textId="77777777" w:rsidTr="00256D5E">
        <w:trPr>
          <w:trHeight w:val="388"/>
        </w:trPr>
        <w:tc>
          <w:tcPr>
            <w:tcW w:w="15451" w:type="dxa"/>
            <w:tcBorders>
              <w:top w:val="single" w:sz="8" w:space="0" w:color="231F20"/>
              <w:bottom w:val="single" w:sz="8" w:space="0" w:color="CAC3C5"/>
            </w:tcBorders>
            <w:vAlign w:val="center"/>
          </w:tcPr>
          <w:p w14:paraId="4FBF34F2" w14:textId="423F775C" w:rsidR="00256D5E" w:rsidRPr="0007692E" w:rsidRDefault="00256D5E" w:rsidP="00256D5E">
            <w:pPr>
              <w:spacing w:after="0" w:line="240" w:lineRule="auto"/>
              <w:ind w:firstLine="23"/>
              <w:rPr>
                <w:rFonts w:cs="Arial"/>
                <w:color w:val="425563"/>
              </w:rPr>
            </w:pPr>
            <w:r w:rsidRPr="0007692E">
              <w:rPr>
                <w:rFonts w:cs="Arial"/>
                <w:b/>
                <w:bCs/>
                <w:color w:val="425563"/>
              </w:rPr>
              <w:t>Learning Environment 1:</w:t>
            </w:r>
            <w:r w:rsidRPr="0007692E">
              <w:rPr>
                <w:rFonts w:cs="Arial"/>
                <w:color w:val="425563"/>
              </w:rPr>
              <w:t xml:space="preserve">  </w:t>
            </w:r>
            <w:sdt>
              <w:sdtPr>
                <w:rPr>
                  <w:bCs/>
                  <w:color w:val="425563"/>
                </w:rPr>
                <w:id w:val="887693626"/>
                <w:placeholder>
                  <w:docPart w:val="B28001E638CC4085B968EB1847A69B5B"/>
                </w:placeholder>
                <w:showingPlcHdr/>
                <w:dataBinding w:prefixMappings="" w:xpath="/data[1]" w:storeItemID="{45F2B11A-2C48-44DB-AFF2-F043E8E51181}"/>
                <w:text/>
              </w:sdtPr>
              <w:sdtContent>
                <w:r w:rsidR="001574FB" w:rsidRPr="00267B89">
                  <w:rPr>
                    <w:rStyle w:val="PlaceholderText"/>
                  </w:rPr>
                  <w:t>Click or tap here to enter text.</w:t>
                </w:r>
              </w:sdtContent>
            </w:sdt>
          </w:p>
        </w:tc>
      </w:tr>
      <w:tr w:rsidR="00256D5E" w:rsidRPr="0007692E" w14:paraId="68CF4497" w14:textId="77777777" w:rsidTr="00256D5E">
        <w:trPr>
          <w:trHeight w:val="1538"/>
        </w:trPr>
        <w:tc>
          <w:tcPr>
            <w:tcW w:w="15451" w:type="dxa"/>
            <w:tcBorders>
              <w:top w:val="single" w:sz="8" w:space="0" w:color="CAC3C5"/>
              <w:bottom w:val="single" w:sz="8" w:space="0" w:color="231F20"/>
            </w:tcBorders>
          </w:tcPr>
          <w:p w14:paraId="5B0F210C" w14:textId="77777777" w:rsidR="00256D5E" w:rsidRPr="0007692E" w:rsidRDefault="00256D5E" w:rsidP="00256D5E">
            <w:pPr>
              <w:spacing w:after="0" w:line="240" w:lineRule="auto"/>
              <w:ind w:firstLine="23"/>
              <w:rPr>
                <w:rFonts w:cs="Arial"/>
                <w:color w:val="425563"/>
              </w:rPr>
            </w:pPr>
          </w:p>
          <w:p w14:paraId="6E73BAB9" w14:textId="77777777" w:rsidR="00256D5E" w:rsidRPr="0007692E" w:rsidRDefault="00256D5E" w:rsidP="00256D5E">
            <w:pPr>
              <w:spacing w:after="0" w:line="240" w:lineRule="auto"/>
              <w:ind w:firstLine="23"/>
              <w:rPr>
                <w:rFonts w:cs="Arial"/>
                <w:color w:val="425563"/>
              </w:rPr>
            </w:pPr>
          </w:p>
        </w:tc>
      </w:tr>
      <w:tr w:rsidR="00256D5E" w:rsidRPr="0007692E" w14:paraId="4892A344" w14:textId="77777777" w:rsidTr="00256D5E">
        <w:trPr>
          <w:trHeight w:val="388"/>
        </w:trPr>
        <w:tc>
          <w:tcPr>
            <w:tcW w:w="15451" w:type="dxa"/>
            <w:tcBorders>
              <w:top w:val="single" w:sz="8" w:space="0" w:color="231F20"/>
              <w:bottom w:val="single" w:sz="8" w:space="0" w:color="CAC3C5"/>
            </w:tcBorders>
            <w:vAlign w:val="center"/>
          </w:tcPr>
          <w:p w14:paraId="72873895" w14:textId="081BCDFD" w:rsidR="00256D5E" w:rsidRPr="0007692E" w:rsidRDefault="00256D5E" w:rsidP="00256D5E">
            <w:pPr>
              <w:spacing w:after="0" w:line="240" w:lineRule="auto"/>
              <w:ind w:firstLine="23"/>
              <w:rPr>
                <w:rFonts w:cs="Arial"/>
                <w:color w:val="425563"/>
              </w:rPr>
            </w:pPr>
            <w:r w:rsidRPr="0007692E">
              <w:rPr>
                <w:rFonts w:cs="Arial"/>
                <w:b/>
                <w:bCs/>
                <w:color w:val="425563"/>
              </w:rPr>
              <w:t>Learning Environment 2:</w:t>
            </w:r>
            <w:r w:rsidRPr="0007692E">
              <w:rPr>
                <w:rFonts w:cs="Arial"/>
                <w:color w:val="425563"/>
              </w:rPr>
              <w:t xml:space="preserve">  </w:t>
            </w:r>
            <w:sdt>
              <w:sdtPr>
                <w:rPr>
                  <w:bCs/>
                  <w:color w:val="425563"/>
                </w:rPr>
                <w:id w:val="-337309116"/>
                <w:placeholder>
                  <w:docPart w:val="B28001E638CC4085B968EB1847A69B5B"/>
                </w:placeholder>
                <w:showingPlcHdr/>
                <w:dataBinding w:prefixMappings="" w:xpath="/data[1]" w:storeItemID="{B2C8993D-7298-4096-82AD-5CB4B65DAC87}"/>
                <w:text/>
              </w:sdtPr>
              <w:sdtContent>
                <w:r w:rsidR="001574FB" w:rsidRPr="00267B89">
                  <w:rPr>
                    <w:rStyle w:val="PlaceholderText"/>
                  </w:rPr>
                  <w:t>Click or tap here to enter text.</w:t>
                </w:r>
              </w:sdtContent>
            </w:sdt>
          </w:p>
        </w:tc>
      </w:tr>
      <w:tr w:rsidR="00256D5E" w:rsidRPr="0007692E" w14:paraId="2B36EC82" w14:textId="77777777" w:rsidTr="00256D5E">
        <w:trPr>
          <w:trHeight w:val="1537"/>
        </w:trPr>
        <w:tc>
          <w:tcPr>
            <w:tcW w:w="15451" w:type="dxa"/>
            <w:tcBorders>
              <w:top w:val="single" w:sz="8" w:space="0" w:color="CAC3C5"/>
              <w:bottom w:val="single" w:sz="8" w:space="0" w:color="231F20"/>
            </w:tcBorders>
          </w:tcPr>
          <w:p w14:paraId="3C8E3A59" w14:textId="77777777" w:rsidR="00256D5E" w:rsidRPr="0007692E" w:rsidRDefault="00256D5E" w:rsidP="00256D5E">
            <w:pPr>
              <w:spacing w:after="0" w:line="240" w:lineRule="auto"/>
              <w:ind w:firstLine="23"/>
              <w:rPr>
                <w:rFonts w:cs="Arial"/>
                <w:color w:val="425563"/>
              </w:rPr>
            </w:pPr>
          </w:p>
          <w:p w14:paraId="37614F96" w14:textId="77777777" w:rsidR="00256D5E" w:rsidRPr="0007692E" w:rsidRDefault="00256D5E" w:rsidP="00256D5E">
            <w:pPr>
              <w:spacing w:after="0" w:line="240" w:lineRule="auto"/>
              <w:ind w:firstLine="23"/>
              <w:rPr>
                <w:rFonts w:cs="Arial"/>
                <w:color w:val="425563"/>
              </w:rPr>
            </w:pPr>
          </w:p>
        </w:tc>
      </w:tr>
      <w:tr w:rsidR="00256D5E" w:rsidRPr="0007692E" w14:paraId="4F65FAC1" w14:textId="77777777" w:rsidTr="00256D5E">
        <w:trPr>
          <w:trHeight w:val="445"/>
        </w:trPr>
        <w:tc>
          <w:tcPr>
            <w:tcW w:w="15451" w:type="dxa"/>
            <w:tcBorders>
              <w:top w:val="single" w:sz="8" w:space="0" w:color="231F20"/>
              <w:bottom w:val="single" w:sz="8" w:space="0" w:color="CAC3C5"/>
            </w:tcBorders>
            <w:vAlign w:val="center"/>
          </w:tcPr>
          <w:p w14:paraId="751C07D9" w14:textId="2F0A0C51" w:rsidR="00256D5E" w:rsidRPr="0007692E" w:rsidRDefault="00256D5E" w:rsidP="00256D5E">
            <w:pPr>
              <w:spacing w:after="0" w:line="240" w:lineRule="auto"/>
              <w:ind w:firstLine="23"/>
              <w:rPr>
                <w:rFonts w:cs="Arial"/>
                <w:color w:val="425563"/>
              </w:rPr>
            </w:pPr>
            <w:r w:rsidRPr="0007692E">
              <w:rPr>
                <w:rFonts w:cs="Arial"/>
                <w:b/>
                <w:bCs/>
                <w:color w:val="425563"/>
              </w:rPr>
              <w:t>Learning Environment 3:</w:t>
            </w:r>
            <w:r w:rsidRPr="0007692E">
              <w:rPr>
                <w:rFonts w:cs="Arial"/>
                <w:color w:val="425563"/>
              </w:rPr>
              <w:t xml:space="preserve">  </w:t>
            </w:r>
            <w:sdt>
              <w:sdtPr>
                <w:rPr>
                  <w:bCs/>
                  <w:color w:val="425563"/>
                </w:rPr>
                <w:id w:val="198521583"/>
                <w:placeholder>
                  <w:docPart w:val="B28001E638CC4085B968EB1847A69B5B"/>
                </w:placeholder>
                <w:showingPlcHdr/>
                <w:dataBinding w:prefixMappings="" w:xpath="/MyText[1]" w:storeItemID="{A71AD2CE-6F49-43AB-BC56-B6B7497FD7B0}"/>
                <w:text/>
              </w:sdtPr>
              <w:sdtContent>
                <w:r w:rsidR="001574FB" w:rsidRPr="00267B89">
                  <w:rPr>
                    <w:rStyle w:val="PlaceholderText"/>
                  </w:rPr>
                  <w:t>Click or tap here to enter text.</w:t>
                </w:r>
              </w:sdtContent>
            </w:sdt>
          </w:p>
        </w:tc>
      </w:tr>
      <w:tr w:rsidR="00256D5E" w:rsidRPr="0007692E" w14:paraId="08BB0416" w14:textId="77777777" w:rsidTr="00256D5E">
        <w:trPr>
          <w:trHeight w:val="1537"/>
        </w:trPr>
        <w:tc>
          <w:tcPr>
            <w:tcW w:w="15451" w:type="dxa"/>
            <w:tcBorders>
              <w:top w:val="single" w:sz="8" w:space="0" w:color="CAC3C5"/>
              <w:bottom w:val="single" w:sz="8" w:space="0" w:color="231F20"/>
            </w:tcBorders>
          </w:tcPr>
          <w:p w14:paraId="16519FBF" w14:textId="77777777" w:rsidR="00256D5E" w:rsidRPr="0007692E" w:rsidRDefault="00256D5E" w:rsidP="00256D5E">
            <w:pPr>
              <w:spacing w:after="0" w:line="240" w:lineRule="auto"/>
              <w:ind w:firstLine="23"/>
              <w:rPr>
                <w:rFonts w:cs="Arial"/>
                <w:color w:val="425563"/>
              </w:rPr>
            </w:pPr>
          </w:p>
          <w:p w14:paraId="546A2FDD" w14:textId="77777777" w:rsidR="00256D5E" w:rsidRPr="0007692E" w:rsidRDefault="00256D5E" w:rsidP="00256D5E">
            <w:pPr>
              <w:spacing w:after="0" w:line="240" w:lineRule="auto"/>
              <w:ind w:firstLine="23"/>
              <w:rPr>
                <w:rFonts w:cs="Arial"/>
                <w:color w:val="425563"/>
              </w:rPr>
            </w:pPr>
          </w:p>
        </w:tc>
      </w:tr>
      <w:tr w:rsidR="00256D5E" w:rsidRPr="0007692E" w14:paraId="36EC0747" w14:textId="77777777" w:rsidTr="00256D5E">
        <w:trPr>
          <w:trHeight w:val="388"/>
        </w:trPr>
        <w:tc>
          <w:tcPr>
            <w:tcW w:w="15451" w:type="dxa"/>
            <w:tcBorders>
              <w:top w:val="single" w:sz="8" w:space="0" w:color="231F20"/>
              <w:bottom w:val="single" w:sz="8" w:space="0" w:color="CAC3C5"/>
            </w:tcBorders>
            <w:vAlign w:val="center"/>
          </w:tcPr>
          <w:p w14:paraId="09986875" w14:textId="3039C0DE" w:rsidR="00256D5E" w:rsidRPr="0007692E" w:rsidRDefault="00256D5E" w:rsidP="00256D5E">
            <w:pPr>
              <w:spacing w:after="0" w:line="240" w:lineRule="auto"/>
              <w:ind w:firstLine="23"/>
              <w:rPr>
                <w:rFonts w:cs="Arial"/>
                <w:color w:val="425563"/>
              </w:rPr>
            </w:pPr>
            <w:r w:rsidRPr="0007692E">
              <w:rPr>
                <w:rFonts w:cs="Arial"/>
                <w:b/>
                <w:bCs/>
                <w:color w:val="425563"/>
              </w:rPr>
              <w:t>Learning Environment 4:</w:t>
            </w:r>
            <w:r w:rsidRPr="0007692E">
              <w:rPr>
                <w:rFonts w:cs="Arial"/>
                <w:color w:val="425563"/>
              </w:rPr>
              <w:t xml:space="preserve">  </w:t>
            </w:r>
            <w:sdt>
              <w:sdtPr>
                <w:rPr>
                  <w:bCs/>
                  <w:color w:val="425563"/>
                </w:rPr>
                <w:id w:val="971404464"/>
                <w:placeholder>
                  <w:docPart w:val="B28001E638CC4085B968EB1847A69B5B"/>
                </w:placeholder>
                <w:showingPlcHdr/>
                <w:dataBinding w:prefixMappings="" w:xpath="/MyText[1]" w:storeItemID="{5EC529F3-7F69-454E-9E47-72D8B1A9AC11}"/>
                <w:text/>
              </w:sdtPr>
              <w:sdtContent>
                <w:r w:rsidR="001574FB" w:rsidRPr="00267B89">
                  <w:rPr>
                    <w:rStyle w:val="PlaceholderText"/>
                  </w:rPr>
                  <w:t>Click or tap here to enter text.</w:t>
                </w:r>
              </w:sdtContent>
            </w:sdt>
          </w:p>
        </w:tc>
      </w:tr>
      <w:tr w:rsidR="00256D5E" w:rsidRPr="0007692E" w14:paraId="69F57842" w14:textId="77777777" w:rsidTr="00256D5E">
        <w:trPr>
          <w:trHeight w:val="1537"/>
        </w:trPr>
        <w:tc>
          <w:tcPr>
            <w:tcW w:w="15451" w:type="dxa"/>
            <w:tcBorders>
              <w:top w:val="single" w:sz="8" w:space="0" w:color="CAC3C5"/>
            </w:tcBorders>
          </w:tcPr>
          <w:p w14:paraId="17E0002B" w14:textId="77777777" w:rsidR="00256D5E" w:rsidRPr="0007692E" w:rsidRDefault="00256D5E" w:rsidP="00256D5E">
            <w:pPr>
              <w:spacing w:after="0" w:line="240" w:lineRule="auto"/>
              <w:ind w:firstLine="23"/>
              <w:rPr>
                <w:rFonts w:cs="Arial"/>
                <w:color w:val="425563"/>
              </w:rPr>
            </w:pPr>
          </w:p>
          <w:p w14:paraId="07732F24" w14:textId="77777777" w:rsidR="00256D5E" w:rsidRPr="0007692E" w:rsidRDefault="00256D5E" w:rsidP="00256D5E">
            <w:pPr>
              <w:spacing w:after="0" w:line="240" w:lineRule="auto"/>
              <w:ind w:firstLine="23"/>
              <w:rPr>
                <w:rFonts w:cs="Arial"/>
                <w:color w:val="425563"/>
              </w:rPr>
            </w:pPr>
          </w:p>
          <w:p w14:paraId="68E4306C" w14:textId="77777777" w:rsidR="00256D5E" w:rsidRPr="0007692E" w:rsidRDefault="00256D5E" w:rsidP="00256D5E">
            <w:pPr>
              <w:rPr>
                <w:rFonts w:cs="Arial"/>
                <w:color w:val="425563"/>
              </w:rPr>
            </w:pPr>
          </w:p>
          <w:p w14:paraId="15228FDB" w14:textId="77777777" w:rsidR="00256D5E" w:rsidRPr="0007692E" w:rsidRDefault="00256D5E" w:rsidP="00256D5E">
            <w:pPr>
              <w:tabs>
                <w:tab w:val="left" w:pos="930"/>
              </w:tabs>
              <w:rPr>
                <w:rFonts w:cs="Arial"/>
                <w:color w:val="425563"/>
              </w:rPr>
            </w:pPr>
          </w:p>
        </w:tc>
      </w:tr>
    </w:tbl>
    <w:p w14:paraId="40C4C207" w14:textId="77777777" w:rsidR="00BE49F5" w:rsidRDefault="00BE49F5" w:rsidP="004A33AF">
      <w:pPr>
        <w:tabs>
          <w:tab w:val="left" w:pos="3500"/>
        </w:tabs>
        <w:spacing w:after="0" w:line="240" w:lineRule="auto"/>
      </w:pPr>
    </w:p>
    <w:p w14:paraId="14895D7D" w14:textId="77777777" w:rsidR="00D858B9" w:rsidRDefault="00D858B9" w:rsidP="004A33AF">
      <w:pPr>
        <w:tabs>
          <w:tab w:val="left" w:pos="3500"/>
        </w:tabs>
        <w:spacing w:after="0" w:line="240" w:lineRule="auto"/>
      </w:pPr>
    </w:p>
    <w:p w14:paraId="6CBD2E6C" w14:textId="77777777" w:rsidR="00256D5E" w:rsidRDefault="00256D5E" w:rsidP="004A33AF">
      <w:pPr>
        <w:tabs>
          <w:tab w:val="left" w:pos="3500"/>
        </w:tabs>
        <w:spacing w:after="0" w:line="240" w:lineRule="auto"/>
      </w:pPr>
    </w:p>
    <w:p w14:paraId="76FA7441" w14:textId="77777777" w:rsidR="0050535F" w:rsidRDefault="0050535F" w:rsidP="002E585D">
      <w:pPr>
        <w:spacing w:after="0" w:line="240" w:lineRule="auto"/>
        <w:textboxTightWrap w:val="none"/>
      </w:pPr>
    </w:p>
    <w:p w14:paraId="3B4D2D4F" w14:textId="77777777" w:rsidR="0050535F" w:rsidRDefault="0050535F" w:rsidP="0050535F">
      <w:pPr>
        <w:tabs>
          <w:tab w:val="left" w:pos="980"/>
        </w:tabs>
        <w:spacing w:after="0" w:line="240" w:lineRule="auto"/>
        <w:textboxTightWrap w:val="none"/>
      </w:pPr>
      <w:r>
        <w:tab/>
      </w:r>
    </w:p>
    <w:tbl>
      <w:tblPr>
        <w:tblStyle w:val="TableGrid"/>
        <w:tblpPr w:leftFromText="180" w:rightFromText="180" w:vertAnchor="page" w:horzAnchor="margin" w:tblpXSpec="center" w:tblpY="2611"/>
        <w:tblW w:w="15451" w:type="dxa"/>
        <w:tblBorders>
          <w:top w:val="single" w:sz="8" w:space="0" w:color="231F20" w:themeColor="background1"/>
          <w:left w:val="single" w:sz="8" w:space="0" w:color="231F20" w:themeColor="background1"/>
          <w:bottom w:val="single" w:sz="8" w:space="0" w:color="231F20" w:themeColor="background1"/>
          <w:right w:val="single" w:sz="8" w:space="0" w:color="231F20" w:themeColor="background1"/>
          <w:insideH w:val="single" w:sz="8" w:space="0" w:color="231F20" w:themeColor="background1"/>
          <w:insideV w:val="none" w:sz="0" w:space="0" w:color="auto"/>
        </w:tblBorders>
        <w:tblLook w:val="04A0" w:firstRow="1" w:lastRow="0" w:firstColumn="1" w:lastColumn="0" w:noHBand="0" w:noVBand="1"/>
      </w:tblPr>
      <w:tblGrid>
        <w:gridCol w:w="15451"/>
      </w:tblGrid>
      <w:tr w:rsidR="0050535F" w:rsidRPr="007B5235" w14:paraId="3B18F8A6" w14:textId="77777777" w:rsidTr="000B345F">
        <w:trPr>
          <w:trHeight w:val="745"/>
        </w:trPr>
        <w:tc>
          <w:tcPr>
            <w:tcW w:w="15451" w:type="dxa"/>
            <w:shd w:val="clear" w:color="auto" w:fill="0070C0"/>
            <w:vAlign w:val="center"/>
          </w:tcPr>
          <w:p w14:paraId="1AD01096" w14:textId="42EDF17D" w:rsidR="0050535F" w:rsidRPr="006226EE" w:rsidRDefault="00E525F5" w:rsidP="000B345F">
            <w:pPr>
              <w:spacing w:after="0" w:line="240" w:lineRule="auto"/>
              <w:ind w:left="23"/>
              <w:rPr>
                <w:rFonts w:cs="Arial"/>
                <w:color w:val="FFFFFF" w:themeColor="text1"/>
                <w:lang w:eastAsia="en-US"/>
              </w:rPr>
            </w:pPr>
            <w:proofErr w:type="gramStart"/>
            <w:r w:rsidRPr="006226EE">
              <w:rPr>
                <w:rFonts w:cs="Arial"/>
                <w:b/>
                <w:color w:val="FFFFFF" w:themeColor="text1"/>
                <w:lang w:eastAsia="en-US"/>
              </w:rPr>
              <w:t>Assessors</w:t>
            </w:r>
            <w:proofErr w:type="gramEnd"/>
            <w:r>
              <w:rPr>
                <w:rFonts w:cs="Arial"/>
                <w:b/>
                <w:color w:val="FFFFFF" w:themeColor="text1"/>
                <w:lang w:eastAsia="en-US"/>
              </w:rPr>
              <w:t xml:space="preserve"> </w:t>
            </w:r>
            <w:r w:rsidRPr="006226EE">
              <w:rPr>
                <w:rFonts w:cs="Arial"/>
                <w:b/>
                <w:color w:val="FFFFFF" w:themeColor="text1"/>
                <w:lang w:eastAsia="en-US"/>
              </w:rPr>
              <w:t>comment</w:t>
            </w:r>
            <w:r>
              <w:rPr>
                <w:rFonts w:cs="Arial"/>
                <w:b/>
                <w:color w:val="FFFFFF" w:themeColor="text1"/>
                <w:lang w:eastAsia="en-US"/>
              </w:rPr>
              <w:t>s</w:t>
            </w:r>
            <w:r w:rsidRPr="006226EE">
              <w:rPr>
                <w:rFonts w:cs="Arial"/>
                <w:b/>
                <w:color w:val="FFFFFF" w:themeColor="text1"/>
                <w:lang w:eastAsia="en-US"/>
              </w:rPr>
              <w:t xml:space="preserve"> on </w:t>
            </w:r>
            <w:r>
              <w:rPr>
                <w:rFonts w:cs="Arial"/>
                <w:b/>
                <w:color w:val="FFFFFF" w:themeColor="text1"/>
                <w:lang w:eastAsia="en-US"/>
              </w:rPr>
              <w:t>reflection/</w:t>
            </w:r>
            <w:r w:rsidRPr="006226EE">
              <w:rPr>
                <w:rFonts w:cs="Arial"/>
                <w:b/>
                <w:color w:val="FFFFFF" w:themeColor="text1"/>
                <w:lang w:eastAsia="en-US"/>
              </w:rPr>
              <w:t xml:space="preserve">evidence </w:t>
            </w:r>
            <w:r>
              <w:rPr>
                <w:rFonts w:cs="Arial"/>
                <w:b/>
                <w:color w:val="FFFFFF" w:themeColor="text1"/>
                <w:lang w:eastAsia="en-US"/>
              </w:rPr>
              <w:t>discussed</w:t>
            </w:r>
            <w:r w:rsidRPr="006226EE">
              <w:rPr>
                <w:rFonts w:cs="Arial"/>
                <w:b/>
                <w:color w:val="FFFFFF" w:themeColor="text1"/>
                <w:lang w:eastAsia="en-US"/>
              </w:rPr>
              <w:t xml:space="preserve"> at </w:t>
            </w:r>
            <w:r>
              <w:rPr>
                <w:rFonts w:cs="Arial"/>
                <w:b/>
                <w:color w:val="FFFFFF" w:themeColor="text1"/>
                <w:lang w:eastAsia="en-US"/>
              </w:rPr>
              <w:t>the panel and any recommendations</w:t>
            </w:r>
          </w:p>
        </w:tc>
      </w:tr>
      <w:tr w:rsidR="0050535F" w:rsidRPr="007B5235" w14:paraId="0D51B30D" w14:textId="77777777" w:rsidTr="000B345F">
        <w:trPr>
          <w:trHeight w:val="6744"/>
        </w:trPr>
        <w:tc>
          <w:tcPr>
            <w:tcW w:w="15451" w:type="dxa"/>
          </w:tcPr>
          <w:p w14:paraId="4807CDF3" w14:textId="77777777" w:rsidR="0050535F" w:rsidRDefault="0050535F" w:rsidP="000B345F">
            <w:pPr>
              <w:spacing w:after="0" w:line="240" w:lineRule="auto"/>
              <w:ind w:firstLine="23"/>
              <w:rPr>
                <w:rFonts w:cs="Arial"/>
              </w:rPr>
            </w:pPr>
          </w:p>
          <w:p w14:paraId="6E74AE5A" w14:textId="77777777" w:rsidR="0050535F" w:rsidRPr="007B5235" w:rsidRDefault="0050535F" w:rsidP="000B345F">
            <w:pPr>
              <w:spacing w:after="0" w:line="240" w:lineRule="auto"/>
              <w:ind w:firstLine="23"/>
              <w:rPr>
                <w:rFonts w:cs="Arial"/>
                <w:lang w:eastAsia="en-US"/>
              </w:rPr>
            </w:pPr>
          </w:p>
        </w:tc>
      </w:tr>
    </w:tbl>
    <w:p w14:paraId="31109D50" w14:textId="0C58875A" w:rsidR="0050535F" w:rsidRDefault="0050535F" w:rsidP="0050535F">
      <w:pPr>
        <w:tabs>
          <w:tab w:val="left" w:pos="980"/>
        </w:tabs>
        <w:spacing w:after="0" w:line="240" w:lineRule="auto"/>
        <w:textboxTightWrap w:val="none"/>
      </w:pPr>
    </w:p>
    <w:p w14:paraId="23AE14E6" w14:textId="77777777" w:rsidR="00012C5D" w:rsidRPr="00012C5D" w:rsidRDefault="00012C5D" w:rsidP="0050535F">
      <w:pPr>
        <w:tabs>
          <w:tab w:val="left" w:pos="980"/>
        </w:tabs>
        <w:spacing w:after="0" w:line="240" w:lineRule="auto"/>
        <w:textboxTightWrap w:val="none"/>
        <w:rPr>
          <w:sz w:val="22"/>
          <w:szCs w:val="22"/>
        </w:rPr>
      </w:pPr>
    </w:p>
    <w:p w14:paraId="5AABCFF4" w14:textId="686473E6" w:rsidR="004A20C7" w:rsidRDefault="004A20C7" w:rsidP="0080232F">
      <w:pPr>
        <w:spacing w:after="0" w:line="240" w:lineRule="auto"/>
        <w:textboxTightWrap w:val="none"/>
        <w:rPr>
          <w:b/>
          <w:bCs/>
          <w:sz w:val="32"/>
          <w:szCs w:val="32"/>
        </w:rPr>
      </w:pPr>
      <w:r>
        <w:rPr>
          <w:b/>
          <w:bCs/>
          <w:sz w:val="32"/>
          <w:szCs w:val="32"/>
        </w:rPr>
        <w:t xml:space="preserve">Domain 6: </w:t>
      </w:r>
      <w:r w:rsidRPr="004A20C7">
        <w:rPr>
          <w:b/>
          <w:bCs/>
          <w:sz w:val="32"/>
          <w:szCs w:val="32"/>
        </w:rPr>
        <w:t xml:space="preserve">Delivering a </w:t>
      </w:r>
      <w:r>
        <w:rPr>
          <w:b/>
          <w:bCs/>
          <w:sz w:val="32"/>
          <w:szCs w:val="32"/>
        </w:rPr>
        <w:t>S</w:t>
      </w:r>
      <w:r w:rsidRPr="004A20C7">
        <w:rPr>
          <w:b/>
          <w:bCs/>
          <w:sz w:val="32"/>
          <w:szCs w:val="32"/>
        </w:rPr>
        <w:t xml:space="preserve">ustainable </w:t>
      </w:r>
      <w:r>
        <w:rPr>
          <w:b/>
          <w:bCs/>
          <w:sz w:val="32"/>
          <w:szCs w:val="32"/>
        </w:rPr>
        <w:t>W</w:t>
      </w:r>
      <w:r w:rsidRPr="004A20C7">
        <w:rPr>
          <w:b/>
          <w:bCs/>
          <w:sz w:val="32"/>
          <w:szCs w:val="32"/>
        </w:rPr>
        <w:t>orkforce</w:t>
      </w:r>
    </w:p>
    <w:p w14:paraId="5AACB3FB" w14:textId="77777777" w:rsidR="000C7DC7" w:rsidRDefault="000C7DC7" w:rsidP="0080232F">
      <w:pPr>
        <w:tabs>
          <w:tab w:val="left" w:pos="3500"/>
        </w:tabs>
        <w:spacing w:after="0" w:line="240" w:lineRule="auto"/>
      </w:pPr>
    </w:p>
    <w:tbl>
      <w:tblPr>
        <w:tblStyle w:val="TableGrid"/>
        <w:tblW w:w="15451" w:type="dxa"/>
        <w:tblInd w:w="-714" w:type="dxa"/>
        <w:tblBorders>
          <w:top w:val="single" w:sz="8" w:space="0" w:color="auto"/>
          <w:left w:val="single" w:sz="8" w:space="0" w:color="auto"/>
          <w:bottom w:val="single" w:sz="8" w:space="0" w:color="auto"/>
          <w:right w:val="single" w:sz="8" w:space="0" w:color="auto"/>
        </w:tblBorders>
        <w:shd w:val="clear" w:color="auto" w:fill="CCFFFF"/>
        <w:tblLayout w:type="fixed"/>
        <w:tblLook w:val="06A0" w:firstRow="1" w:lastRow="0" w:firstColumn="1" w:lastColumn="0" w:noHBand="1" w:noVBand="1"/>
      </w:tblPr>
      <w:tblGrid>
        <w:gridCol w:w="1560"/>
        <w:gridCol w:w="13891"/>
      </w:tblGrid>
      <w:tr w:rsidR="00396675" w:rsidRPr="00F74380" w14:paraId="3ACF06B4" w14:textId="77777777" w:rsidTr="000B7E5F">
        <w:trPr>
          <w:trHeight w:val="482"/>
        </w:trPr>
        <w:tc>
          <w:tcPr>
            <w:tcW w:w="15451" w:type="dxa"/>
            <w:gridSpan w:val="2"/>
            <w:tcBorders>
              <w:top w:val="single" w:sz="8" w:space="0" w:color="auto"/>
              <w:bottom w:val="single" w:sz="8" w:space="0" w:color="auto"/>
            </w:tcBorders>
            <w:shd w:val="clear" w:color="auto" w:fill="CCFFFF"/>
            <w:vAlign w:val="center"/>
          </w:tcPr>
          <w:p w14:paraId="2E818B70" w14:textId="77777777" w:rsidR="00396675" w:rsidRPr="00F74380" w:rsidRDefault="00396675" w:rsidP="001F2C3E">
            <w:pPr>
              <w:spacing w:after="0" w:line="240" w:lineRule="auto"/>
              <w:ind w:left="720" w:hanging="720"/>
              <w:rPr>
                <w:b/>
                <w:bCs/>
                <w:lang w:eastAsia="en-US"/>
              </w:rPr>
            </w:pPr>
            <w:r w:rsidRPr="00F74380">
              <w:rPr>
                <w:b/>
                <w:bCs/>
                <w:lang w:eastAsia="en-US"/>
              </w:rPr>
              <w:t>Domain 6: Delivering a sustainable workforc</w:t>
            </w:r>
            <w:r>
              <w:rPr>
                <w:b/>
                <w:bCs/>
                <w:lang w:eastAsia="en-US"/>
              </w:rPr>
              <w:t>e</w:t>
            </w:r>
          </w:p>
        </w:tc>
      </w:tr>
      <w:tr w:rsidR="00396675" w:rsidRPr="00F74380" w14:paraId="27F732A6" w14:textId="77777777" w:rsidTr="00DD64F6">
        <w:trPr>
          <w:trHeight w:val="330"/>
        </w:trPr>
        <w:tc>
          <w:tcPr>
            <w:tcW w:w="1560" w:type="dxa"/>
            <w:tcBorders>
              <w:top w:val="single" w:sz="8" w:space="0" w:color="auto"/>
              <w:bottom w:val="single" w:sz="6" w:space="0" w:color="auto"/>
              <w:right w:val="single" w:sz="8" w:space="0" w:color="auto"/>
            </w:tcBorders>
            <w:shd w:val="clear" w:color="auto" w:fill="CCFFFF"/>
            <w:vAlign w:val="center"/>
          </w:tcPr>
          <w:p w14:paraId="3340F804" w14:textId="77777777" w:rsidR="00396675" w:rsidRPr="00F74380" w:rsidRDefault="00396675" w:rsidP="001F2C3E">
            <w:pPr>
              <w:spacing w:after="0" w:line="240" w:lineRule="auto"/>
              <w:ind w:left="720" w:hanging="720"/>
              <w:rPr>
                <w:b/>
                <w:bCs/>
                <w:lang w:eastAsia="en-US"/>
              </w:rPr>
            </w:pPr>
            <w:r w:rsidRPr="00F74380">
              <w:rPr>
                <w:b/>
                <w:bCs/>
                <w:lang w:eastAsia="en-US"/>
              </w:rPr>
              <w:t>6.1</w:t>
            </w:r>
          </w:p>
        </w:tc>
        <w:tc>
          <w:tcPr>
            <w:tcW w:w="13891" w:type="dxa"/>
            <w:tcBorders>
              <w:top w:val="single" w:sz="8" w:space="0" w:color="auto"/>
              <w:left w:val="single" w:sz="8" w:space="0" w:color="auto"/>
            </w:tcBorders>
            <w:shd w:val="clear" w:color="auto" w:fill="CCFFFF"/>
            <w:vAlign w:val="center"/>
          </w:tcPr>
          <w:p w14:paraId="5E777603" w14:textId="77777777" w:rsidR="00396675" w:rsidRPr="00F74380" w:rsidRDefault="00396675" w:rsidP="001F2C3E">
            <w:pPr>
              <w:spacing w:after="0" w:line="240" w:lineRule="auto"/>
              <w:ind w:hanging="13"/>
              <w:rPr>
                <w:lang w:eastAsia="en-US"/>
              </w:rPr>
            </w:pPr>
            <w:r w:rsidRPr="00E86C64">
              <w:rPr>
                <w:lang w:eastAsia="en-US"/>
              </w:rPr>
              <w:t>Placement providers work with other organisations to mitigate avoidable learner attrition from programmes.</w:t>
            </w:r>
          </w:p>
        </w:tc>
      </w:tr>
      <w:tr w:rsidR="00396675" w:rsidRPr="00F74380" w14:paraId="15694723" w14:textId="77777777" w:rsidTr="00DD64F6">
        <w:tc>
          <w:tcPr>
            <w:tcW w:w="1560" w:type="dxa"/>
            <w:tcBorders>
              <w:top w:val="single" w:sz="6" w:space="0" w:color="auto"/>
              <w:bottom w:val="single" w:sz="6" w:space="0" w:color="auto"/>
              <w:right w:val="single" w:sz="8" w:space="0" w:color="auto"/>
            </w:tcBorders>
            <w:shd w:val="clear" w:color="auto" w:fill="CCFFFF"/>
            <w:vAlign w:val="center"/>
          </w:tcPr>
          <w:p w14:paraId="515ED0D0" w14:textId="77777777" w:rsidR="00396675" w:rsidRPr="00F74380" w:rsidRDefault="00396675" w:rsidP="001F2C3E">
            <w:pPr>
              <w:spacing w:after="0" w:line="240" w:lineRule="auto"/>
              <w:ind w:left="720" w:hanging="720"/>
              <w:rPr>
                <w:b/>
                <w:bCs/>
                <w:lang w:eastAsia="en-US"/>
              </w:rPr>
            </w:pPr>
            <w:r w:rsidRPr="00F74380">
              <w:rPr>
                <w:b/>
                <w:bCs/>
                <w:lang w:eastAsia="en-US"/>
              </w:rPr>
              <w:t>6.2</w:t>
            </w:r>
          </w:p>
        </w:tc>
        <w:tc>
          <w:tcPr>
            <w:tcW w:w="13891" w:type="dxa"/>
            <w:tcBorders>
              <w:left w:val="single" w:sz="8" w:space="0" w:color="auto"/>
            </w:tcBorders>
            <w:shd w:val="clear" w:color="auto" w:fill="CCFFFF"/>
            <w:vAlign w:val="center"/>
          </w:tcPr>
          <w:p w14:paraId="3D7D927B" w14:textId="77777777" w:rsidR="00396675" w:rsidRPr="00F74380" w:rsidRDefault="00396675" w:rsidP="001F2C3E">
            <w:pPr>
              <w:spacing w:after="0" w:line="240" w:lineRule="auto"/>
              <w:ind w:hanging="13"/>
              <w:rPr>
                <w:lang w:eastAsia="en-US"/>
              </w:rPr>
            </w:pPr>
            <w:r w:rsidRPr="00E86C64">
              <w:rPr>
                <w:lang w:eastAsia="en-US"/>
              </w:rPr>
              <w:t>There are opportunities for learners to receive appropriate careers advice from colleagues within the learning environment, including understanding other roles and career pathway opportunities.</w:t>
            </w:r>
          </w:p>
        </w:tc>
      </w:tr>
      <w:tr w:rsidR="00396675" w:rsidRPr="00F74380" w14:paraId="60D6E966" w14:textId="77777777" w:rsidTr="00DD64F6">
        <w:tc>
          <w:tcPr>
            <w:tcW w:w="1560" w:type="dxa"/>
            <w:tcBorders>
              <w:top w:val="single" w:sz="6" w:space="0" w:color="auto"/>
              <w:bottom w:val="single" w:sz="6" w:space="0" w:color="auto"/>
              <w:right w:val="single" w:sz="8" w:space="0" w:color="auto"/>
            </w:tcBorders>
            <w:shd w:val="clear" w:color="auto" w:fill="CCFFFF"/>
            <w:vAlign w:val="center"/>
          </w:tcPr>
          <w:p w14:paraId="02DAC403" w14:textId="77777777" w:rsidR="00396675" w:rsidRPr="00F74380" w:rsidRDefault="00396675" w:rsidP="001F2C3E">
            <w:pPr>
              <w:spacing w:after="0" w:line="240" w:lineRule="auto"/>
              <w:ind w:left="720" w:hanging="720"/>
              <w:rPr>
                <w:b/>
                <w:bCs/>
                <w:lang w:eastAsia="en-US"/>
              </w:rPr>
            </w:pPr>
            <w:r w:rsidRPr="00F74380">
              <w:rPr>
                <w:b/>
                <w:bCs/>
                <w:lang w:eastAsia="en-US"/>
              </w:rPr>
              <w:t>6.3</w:t>
            </w:r>
          </w:p>
        </w:tc>
        <w:tc>
          <w:tcPr>
            <w:tcW w:w="13891" w:type="dxa"/>
            <w:tcBorders>
              <w:left w:val="single" w:sz="8" w:space="0" w:color="auto"/>
              <w:bottom w:val="single" w:sz="4" w:space="0" w:color="auto"/>
            </w:tcBorders>
            <w:shd w:val="clear" w:color="auto" w:fill="CCFFFF"/>
            <w:vAlign w:val="center"/>
          </w:tcPr>
          <w:p w14:paraId="1D9E66B5" w14:textId="77777777" w:rsidR="00396675" w:rsidRPr="00F74380" w:rsidRDefault="00396675" w:rsidP="001F2C3E">
            <w:pPr>
              <w:spacing w:after="0" w:line="240" w:lineRule="auto"/>
              <w:ind w:hanging="13"/>
              <w:rPr>
                <w:lang w:eastAsia="en-US"/>
              </w:rPr>
            </w:pPr>
            <w:r w:rsidRPr="00E86C64">
              <w:rPr>
                <w:lang w:eastAsia="en-US"/>
              </w:rPr>
              <w:t>The provider engages in local workforce planning to ensure it supports the development of learners who have the skills, knowledge and behaviours to meet the changing needs of patients and service.</w:t>
            </w:r>
          </w:p>
        </w:tc>
      </w:tr>
      <w:tr w:rsidR="00396675" w:rsidRPr="00F74380" w14:paraId="27E5DC4A" w14:textId="77777777" w:rsidTr="00DD64F6">
        <w:tc>
          <w:tcPr>
            <w:tcW w:w="1560" w:type="dxa"/>
            <w:tcBorders>
              <w:top w:val="single" w:sz="6" w:space="0" w:color="auto"/>
              <w:bottom w:val="single" w:sz="8" w:space="0" w:color="auto"/>
              <w:right w:val="single" w:sz="8" w:space="0" w:color="auto"/>
            </w:tcBorders>
            <w:shd w:val="clear" w:color="auto" w:fill="CCFFFF"/>
            <w:vAlign w:val="center"/>
          </w:tcPr>
          <w:p w14:paraId="2FC4CF03" w14:textId="77777777" w:rsidR="00396675" w:rsidRPr="00F74380" w:rsidRDefault="00396675" w:rsidP="001F2C3E">
            <w:pPr>
              <w:spacing w:after="0" w:line="240" w:lineRule="auto"/>
              <w:ind w:left="720" w:hanging="720"/>
              <w:rPr>
                <w:b/>
                <w:bCs/>
                <w:lang w:eastAsia="en-US"/>
              </w:rPr>
            </w:pPr>
            <w:r w:rsidRPr="00F74380">
              <w:rPr>
                <w:b/>
                <w:bCs/>
                <w:lang w:eastAsia="en-US"/>
              </w:rPr>
              <w:t>6.4</w:t>
            </w:r>
          </w:p>
        </w:tc>
        <w:tc>
          <w:tcPr>
            <w:tcW w:w="13891" w:type="dxa"/>
            <w:tcBorders>
              <w:top w:val="single" w:sz="4" w:space="0" w:color="auto"/>
              <w:left w:val="single" w:sz="8" w:space="0" w:color="auto"/>
              <w:bottom w:val="single" w:sz="8" w:space="0" w:color="auto"/>
            </w:tcBorders>
            <w:shd w:val="clear" w:color="auto" w:fill="CCFFFF"/>
            <w:vAlign w:val="center"/>
          </w:tcPr>
          <w:p w14:paraId="2C468194" w14:textId="77777777" w:rsidR="00396675" w:rsidRPr="00F74380" w:rsidRDefault="00396675" w:rsidP="001F2C3E">
            <w:pPr>
              <w:spacing w:after="0" w:line="240" w:lineRule="auto"/>
              <w:ind w:hanging="13"/>
              <w:rPr>
                <w:lang w:eastAsia="en-US"/>
              </w:rPr>
            </w:pPr>
            <w:r w:rsidRPr="00E86C64">
              <w:rPr>
                <w:lang w:eastAsia="en-US"/>
              </w:rPr>
              <w:t>Transition from a healthcare education programme to employment and/or, where appropriate, career progression, is underpinned by a clear process of support developed and delivered in partnership with the learner</w:t>
            </w:r>
            <w:r>
              <w:rPr>
                <w:lang w:eastAsia="en-US"/>
              </w:rPr>
              <w:t>.</w:t>
            </w:r>
          </w:p>
        </w:tc>
      </w:tr>
    </w:tbl>
    <w:p w14:paraId="3840CE56" w14:textId="77777777" w:rsidR="004A33AF" w:rsidRDefault="004A33AF" w:rsidP="004A33AF">
      <w:pPr>
        <w:tabs>
          <w:tab w:val="left" w:pos="3500"/>
        </w:tabs>
        <w:spacing w:after="0" w:line="240" w:lineRule="auto"/>
      </w:pPr>
    </w:p>
    <w:tbl>
      <w:tblPr>
        <w:tblStyle w:val="TableGrid"/>
        <w:tblW w:w="15451" w:type="dxa"/>
        <w:tblInd w:w="-714" w:type="dxa"/>
        <w:tblBorders>
          <w:top w:val="single" w:sz="8" w:space="0" w:color="auto"/>
          <w:left w:val="single" w:sz="8" w:space="0" w:color="auto"/>
          <w:bottom w:val="single" w:sz="8" w:space="0" w:color="auto"/>
          <w:right w:val="single" w:sz="8" w:space="0" w:color="auto"/>
          <w:insideV w:val="single" w:sz="8" w:space="0" w:color="auto"/>
        </w:tblBorders>
        <w:tblLook w:val="04A0" w:firstRow="1" w:lastRow="0" w:firstColumn="1" w:lastColumn="0" w:noHBand="0" w:noVBand="1"/>
      </w:tblPr>
      <w:tblGrid>
        <w:gridCol w:w="7936"/>
        <w:gridCol w:w="7515"/>
      </w:tblGrid>
      <w:tr w:rsidR="00084AAA" w:rsidRPr="00F74380" w14:paraId="458BFA3D" w14:textId="77777777" w:rsidTr="000B7E5F">
        <w:trPr>
          <w:trHeight w:val="1198"/>
        </w:trPr>
        <w:tc>
          <w:tcPr>
            <w:tcW w:w="7936" w:type="dxa"/>
            <w:tcBorders>
              <w:top w:val="single" w:sz="8" w:space="0" w:color="auto"/>
              <w:bottom w:val="single" w:sz="8" w:space="0" w:color="auto"/>
            </w:tcBorders>
            <w:shd w:val="clear" w:color="auto" w:fill="00A499" w:themeFill="accent5"/>
            <w:vAlign w:val="center"/>
          </w:tcPr>
          <w:p w14:paraId="79EE041E" w14:textId="2A8897B8" w:rsidR="00084AAA" w:rsidRPr="006226EE" w:rsidRDefault="00084AAA" w:rsidP="00084AAA">
            <w:pPr>
              <w:spacing w:after="0" w:line="240" w:lineRule="auto"/>
              <w:ind w:left="164"/>
              <w:rPr>
                <w:rFonts w:cs="Arial"/>
                <w:b/>
                <w:color w:val="FFFFFF" w:themeColor="text1"/>
                <w:lang w:eastAsia="en-US"/>
              </w:rPr>
            </w:pPr>
            <w:r w:rsidRPr="00921A73">
              <w:rPr>
                <w:b/>
                <w:color w:val="FFFFFF"/>
              </w:rPr>
              <w:t>Areas for applicant to consider prior to approval meeting</w:t>
            </w:r>
          </w:p>
        </w:tc>
        <w:tc>
          <w:tcPr>
            <w:tcW w:w="7515" w:type="dxa"/>
            <w:tcBorders>
              <w:top w:val="single" w:sz="8" w:space="0" w:color="auto"/>
              <w:bottom w:val="single" w:sz="8" w:space="0" w:color="auto"/>
            </w:tcBorders>
            <w:shd w:val="clear" w:color="auto" w:fill="00A499" w:themeFill="accent5"/>
            <w:vAlign w:val="center"/>
          </w:tcPr>
          <w:p w14:paraId="7DDE2886" w14:textId="77777777" w:rsidR="005E6B35" w:rsidRDefault="005E6B35" w:rsidP="005E6B35">
            <w:pPr>
              <w:spacing w:after="0" w:line="240" w:lineRule="auto"/>
              <w:ind w:left="34" w:hanging="34"/>
              <w:rPr>
                <w:b/>
                <w:bCs/>
                <w:color w:val="FFFFFF" w:themeColor="text1"/>
                <w:lang w:eastAsia="en-US"/>
              </w:rPr>
            </w:pPr>
            <w:r>
              <w:rPr>
                <w:b/>
                <w:bCs/>
                <w:color w:val="FFFFFF" w:themeColor="text1"/>
                <w:lang w:eastAsia="en-US"/>
              </w:rPr>
              <w:t>Possible</w:t>
            </w:r>
            <w:r w:rsidRPr="00E94B8B">
              <w:rPr>
                <w:b/>
                <w:bCs/>
                <w:color w:val="FFFFFF" w:themeColor="text1"/>
                <w:lang w:eastAsia="en-US"/>
              </w:rPr>
              <w:t xml:space="preserve"> </w:t>
            </w:r>
            <w:r>
              <w:rPr>
                <w:b/>
                <w:bCs/>
                <w:color w:val="FFFFFF" w:themeColor="text1"/>
                <w:lang w:eastAsia="en-US"/>
              </w:rPr>
              <w:t>areas of discussion:</w:t>
            </w:r>
            <w:r w:rsidRPr="00E94B8B">
              <w:rPr>
                <w:b/>
                <w:bCs/>
                <w:color w:val="FFFFFF" w:themeColor="text1"/>
                <w:lang w:eastAsia="en-US"/>
              </w:rPr>
              <w:t xml:space="preserve"> </w:t>
            </w:r>
          </w:p>
          <w:p w14:paraId="791569E2" w14:textId="7A3D136D" w:rsidR="00084AAA" w:rsidRPr="005E6B35" w:rsidRDefault="005E6B35" w:rsidP="005E6B35">
            <w:pPr>
              <w:spacing w:after="0" w:line="240" w:lineRule="auto"/>
              <w:rPr>
                <w:b/>
                <w:bCs/>
                <w:color w:val="FFFFFF" w:themeColor="text1"/>
              </w:rPr>
            </w:pPr>
            <w:r w:rsidRPr="00E94B8B">
              <w:rPr>
                <w:b/>
                <w:bCs/>
                <w:color w:val="FFFFFF" w:themeColor="text1"/>
                <w:lang w:eastAsia="en-US"/>
              </w:rPr>
              <w:t xml:space="preserve">The </w:t>
            </w:r>
            <w:r w:rsidRPr="00091770">
              <w:rPr>
                <w:b/>
                <w:bCs/>
                <w:color w:val="FFFFFF" w:themeColor="text1"/>
                <w:lang w:eastAsia="en-US"/>
              </w:rPr>
              <w:t xml:space="preserve">Assessment Panel may </w:t>
            </w:r>
            <w:r>
              <w:rPr>
                <w:b/>
                <w:bCs/>
                <w:color w:val="FFFFFF" w:themeColor="text1"/>
                <w:lang w:eastAsia="en-US"/>
              </w:rPr>
              <w:t>wish to discuss some</w:t>
            </w:r>
            <w:r w:rsidRPr="00091770">
              <w:rPr>
                <w:b/>
                <w:bCs/>
                <w:color w:val="FFFFFF" w:themeColor="text1"/>
                <w:lang w:eastAsia="en-US"/>
              </w:rPr>
              <w:t xml:space="preserve"> </w:t>
            </w:r>
            <w:r>
              <w:rPr>
                <w:b/>
                <w:bCs/>
                <w:color w:val="FFFFFF" w:themeColor="text1"/>
                <w:lang w:eastAsia="en-US"/>
              </w:rPr>
              <w:t>of the questions below. P</w:t>
            </w:r>
            <w:r w:rsidRPr="00091770">
              <w:rPr>
                <w:b/>
                <w:bCs/>
                <w:color w:val="FFFFFF" w:themeColor="text1"/>
                <w:lang w:eastAsia="en-US"/>
              </w:rPr>
              <w:t xml:space="preserve">lease </w:t>
            </w:r>
            <w:r>
              <w:rPr>
                <w:b/>
                <w:bCs/>
                <w:color w:val="FFFFFF" w:themeColor="text1"/>
                <w:lang w:eastAsia="en-US"/>
              </w:rPr>
              <w:t>detail, in the next table,</w:t>
            </w:r>
            <w:r w:rsidRPr="00091770">
              <w:rPr>
                <w:b/>
                <w:bCs/>
                <w:color w:val="FFFFFF" w:themeColor="text1"/>
                <w:lang w:eastAsia="en-US"/>
              </w:rPr>
              <w:t xml:space="preserve"> </w:t>
            </w:r>
            <w:r>
              <w:rPr>
                <w:b/>
                <w:bCs/>
                <w:color w:val="FFFFFF" w:themeColor="text1"/>
                <w:lang w:eastAsia="en-US"/>
              </w:rPr>
              <w:t xml:space="preserve">any standards not currently being met and </w:t>
            </w:r>
            <w:r w:rsidRPr="00091770">
              <w:rPr>
                <w:b/>
                <w:bCs/>
                <w:color w:val="FFFFFF" w:themeColor="text1"/>
                <w:lang w:eastAsia="en-US"/>
              </w:rPr>
              <w:t>what actions will be taken</w:t>
            </w:r>
            <w:r>
              <w:rPr>
                <w:b/>
                <w:bCs/>
                <w:color w:val="FFFFFF" w:themeColor="text1"/>
                <w:lang w:eastAsia="en-US"/>
              </w:rPr>
              <w:t xml:space="preserve"> to meet them.</w:t>
            </w:r>
          </w:p>
        </w:tc>
      </w:tr>
      <w:tr w:rsidR="00053EF3" w:rsidRPr="00F74380" w14:paraId="290D1F61" w14:textId="77777777" w:rsidTr="000B7E5F">
        <w:trPr>
          <w:trHeight w:val="737"/>
        </w:trPr>
        <w:tc>
          <w:tcPr>
            <w:tcW w:w="7936" w:type="dxa"/>
            <w:vMerge w:val="restart"/>
            <w:tcBorders>
              <w:top w:val="single" w:sz="8" w:space="0" w:color="auto"/>
            </w:tcBorders>
            <w:vAlign w:val="center"/>
          </w:tcPr>
          <w:p w14:paraId="260BC8CF" w14:textId="77777777" w:rsidR="00053EF3" w:rsidRPr="00F034CD" w:rsidRDefault="00053EF3" w:rsidP="00D858B9">
            <w:pPr>
              <w:numPr>
                <w:ilvl w:val="0"/>
                <w:numId w:val="5"/>
              </w:numPr>
              <w:spacing w:after="0" w:line="240" w:lineRule="auto"/>
              <w:ind w:left="316" w:hanging="283"/>
              <w:textboxTightWrap w:val="none"/>
              <w:rPr>
                <w:lang w:eastAsia="en-US"/>
              </w:rPr>
            </w:pPr>
            <w:r w:rsidRPr="00F034CD">
              <w:rPr>
                <w:lang w:eastAsia="en-US"/>
              </w:rPr>
              <w:t>Placements should describe what action they may take, either as individual placements or in collaboration to promote Primary Care as a career for learners.</w:t>
            </w:r>
          </w:p>
          <w:p w14:paraId="2D236E17" w14:textId="77777777" w:rsidR="00053EF3" w:rsidRPr="00F034CD" w:rsidRDefault="00053EF3" w:rsidP="00D858B9">
            <w:pPr>
              <w:numPr>
                <w:ilvl w:val="0"/>
                <w:numId w:val="5"/>
              </w:numPr>
              <w:spacing w:after="0" w:line="240" w:lineRule="auto"/>
              <w:ind w:left="316" w:hanging="283"/>
              <w:textboxTightWrap w:val="none"/>
              <w:rPr>
                <w:lang w:eastAsia="en-US"/>
              </w:rPr>
            </w:pPr>
            <w:r w:rsidRPr="00F034CD">
              <w:rPr>
                <w:lang w:eastAsia="en-US"/>
              </w:rPr>
              <w:t>Promote local opportunities for employment.</w:t>
            </w:r>
          </w:p>
          <w:p w14:paraId="4343275F" w14:textId="77777777" w:rsidR="00053EF3" w:rsidRPr="00F74380" w:rsidRDefault="00053EF3" w:rsidP="00D858B9">
            <w:pPr>
              <w:spacing w:after="0" w:line="240" w:lineRule="auto"/>
              <w:ind w:left="164"/>
              <w:rPr>
                <w:rFonts w:cs="Arial"/>
                <w:b/>
                <w:lang w:eastAsia="en-US"/>
              </w:rPr>
            </w:pPr>
          </w:p>
        </w:tc>
        <w:tc>
          <w:tcPr>
            <w:tcW w:w="7515" w:type="dxa"/>
            <w:tcBorders>
              <w:top w:val="single" w:sz="8" w:space="0" w:color="auto"/>
            </w:tcBorders>
            <w:vAlign w:val="center"/>
          </w:tcPr>
          <w:p w14:paraId="2CDCAE07" w14:textId="231E4234" w:rsidR="00053EF3" w:rsidRPr="004156E3" w:rsidRDefault="00053EF3" w:rsidP="00565B10">
            <w:pPr>
              <w:spacing w:after="0" w:line="240" w:lineRule="auto"/>
              <w:ind w:firstLine="31"/>
              <w:rPr>
                <w:rFonts w:cs="Arial"/>
                <w:bCs/>
                <w:color w:val="auto"/>
                <w:lang w:eastAsia="en-US"/>
              </w:rPr>
            </w:pPr>
            <w:r w:rsidRPr="006226EE">
              <w:rPr>
                <w:rFonts w:cs="Arial"/>
                <w:bCs/>
                <w:color w:val="auto"/>
                <w:lang w:eastAsia="en-US"/>
              </w:rPr>
              <w:t>Does the location engage with your local faculty/educator development group?</w:t>
            </w:r>
          </w:p>
        </w:tc>
      </w:tr>
      <w:tr w:rsidR="00053EF3" w:rsidRPr="00F74380" w14:paraId="65D80126" w14:textId="77777777" w:rsidTr="000B7E5F">
        <w:trPr>
          <w:trHeight w:val="737"/>
        </w:trPr>
        <w:tc>
          <w:tcPr>
            <w:tcW w:w="7936" w:type="dxa"/>
            <w:vMerge/>
          </w:tcPr>
          <w:p w14:paraId="20985F05" w14:textId="77777777" w:rsidR="00053EF3" w:rsidRPr="00F034CD" w:rsidRDefault="00053EF3" w:rsidP="00F034CD">
            <w:pPr>
              <w:numPr>
                <w:ilvl w:val="0"/>
                <w:numId w:val="5"/>
              </w:numPr>
              <w:spacing w:after="0" w:line="240" w:lineRule="auto"/>
              <w:ind w:left="316" w:hanging="283"/>
              <w:textboxTightWrap w:val="none"/>
            </w:pPr>
          </w:p>
        </w:tc>
        <w:tc>
          <w:tcPr>
            <w:tcW w:w="7515" w:type="dxa"/>
            <w:vAlign w:val="center"/>
          </w:tcPr>
          <w:p w14:paraId="1081FD1D" w14:textId="01215AC2" w:rsidR="00053EF3" w:rsidRDefault="00053EF3" w:rsidP="00565B10">
            <w:pPr>
              <w:spacing w:after="0" w:line="240" w:lineRule="auto"/>
              <w:ind w:firstLine="31"/>
              <w:rPr>
                <w:rFonts w:cs="Arial"/>
                <w:color w:val="auto"/>
                <w:lang w:eastAsia="en-US"/>
              </w:rPr>
            </w:pPr>
            <w:r w:rsidRPr="006226EE">
              <w:rPr>
                <w:rFonts w:cs="Arial"/>
                <w:color w:val="auto"/>
                <w:lang w:eastAsia="en-US"/>
              </w:rPr>
              <w:t>Does the location engage with their ICS Training Hub?</w:t>
            </w:r>
          </w:p>
        </w:tc>
      </w:tr>
      <w:tr w:rsidR="00053EF3" w:rsidRPr="00F74380" w14:paraId="36931D82" w14:textId="77777777" w:rsidTr="000B7E5F">
        <w:trPr>
          <w:trHeight w:val="737"/>
        </w:trPr>
        <w:tc>
          <w:tcPr>
            <w:tcW w:w="7936" w:type="dxa"/>
            <w:vMerge/>
          </w:tcPr>
          <w:p w14:paraId="2AB0F0D0" w14:textId="77777777" w:rsidR="00053EF3" w:rsidRPr="00F034CD" w:rsidRDefault="00053EF3" w:rsidP="00F034CD">
            <w:pPr>
              <w:numPr>
                <w:ilvl w:val="0"/>
                <w:numId w:val="5"/>
              </w:numPr>
              <w:spacing w:after="0" w:line="240" w:lineRule="auto"/>
              <w:ind w:left="316" w:hanging="283"/>
              <w:textboxTightWrap w:val="none"/>
            </w:pPr>
          </w:p>
        </w:tc>
        <w:tc>
          <w:tcPr>
            <w:tcW w:w="7515" w:type="dxa"/>
            <w:vAlign w:val="center"/>
          </w:tcPr>
          <w:p w14:paraId="61132584" w14:textId="4FD2DFB0" w:rsidR="00053EF3" w:rsidRDefault="00053EF3" w:rsidP="00565B10">
            <w:pPr>
              <w:spacing w:after="0" w:line="240" w:lineRule="auto"/>
              <w:ind w:firstLine="31"/>
              <w:rPr>
                <w:rFonts w:cs="Arial"/>
                <w:color w:val="auto"/>
                <w:lang w:eastAsia="en-US"/>
              </w:rPr>
            </w:pPr>
            <w:r w:rsidRPr="006226EE">
              <w:rPr>
                <w:rFonts w:cs="Arial"/>
                <w:color w:val="auto"/>
                <w:lang w:eastAsia="en-US"/>
              </w:rPr>
              <w:t>Does the location provide career guidance and recommendations to learners wishing to work in PC?</w:t>
            </w:r>
          </w:p>
        </w:tc>
      </w:tr>
      <w:tr w:rsidR="00053EF3" w:rsidRPr="00F74380" w14:paraId="47832428" w14:textId="77777777" w:rsidTr="000B7E5F">
        <w:trPr>
          <w:trHeight w:val="737"/>
        </w:trPr>
        <w:tc>
          <w:tcPr>
            <w:tcW w:w="7936" w:type="dxa"/>
            <w:vMerge/>
          </w:tcPr>
          <w:p w14:paraId="55AEA132" w14:textId="77777777" w:rsidR="00053EF3" w:rsidRPr="00F034CD" w:rsidRDefault="00053EF3" w:rsidP="00F034CD">
            <w:pPr>
              <w:numPr>
                <w:ilvl w:val="0"/>
                <w:numId w:val="5"/>
              </w:numPr>
              <w:spacing w:after="0" w:line="240" w:lineRule="auto"/>
              <w:ind w:left="316" w:hanging="283"/>
              <w:textboxTightWrap w:val="none"/>
            </w:pPr>
          </w:p>
        </w:tc>
        <w:tc>
          <w:tcPr>
            <w:tcW w:w="7515" w:type="dxa"/>
            <w:vAlign w:val="center"/>
          </w:tcPr>
          <w:p w14:paraId="276ACE90" w14:textId="41499A0D" w:rsidR="00053EF3" w:rsidRDefault="00053EF3" w:rsidP="00F55A34">
            <w:pPr>
              <w:spacing w:after="0" w:line="240" w:lineRule="auto"/>
              <w:ind w:firstLine="31"/>
              <w:rPr>
                <w:rFonts w:cs="Arial"/>
                <w:color w:val="auto"/>
                <w:lang w:eastAsia="en-US"/>
              </w:rPr>
            </w:pPr>
            <w:r>
              <w:rPr>
                <w:rFonts w:cs="Arial"/>
                <w:i/>
                <w:iCs/>
                <w:color w:val="auto"/>
                <w:lang w:eastAsia="en-US"/>
              </w:rPr>
              <w:t xml:space="preserve">For </w:t>
            </w:r>
            <w:r w:rsidRPr="00CF6A99">
              <w:rPr>
                <w:rFonts w:cs="Arial"/>
                <w:i/>
                <w:iCs/>
                <w:color w:val="auto"/>
                <w:lang w:eastAsia="en-US"/>
              </w:rPr>
              <w:t>GP APPROVAL:</w:t>
            </w:r>
            <w:r>
              <w:rPr>
                <w:rFonts w:cs="Arial"/>
                <w:color w:val="auto"/>
                <w:lang w:eastAsia="en-US"/>
              </w:rPr>
              <w:t xml:space="preserve"> </w:t>
            </w:r>
            <w:r w:rsidRPr="006226EE">
              <w:rPr>
                <w:rFonts w:cs="Arial"/>
                <w:color w:val="auto"/>
                <w:lang w:eastAsia="en-US"/>
              </w:rPr>
              <w:t xml:space="preserve">Does the location have HR policies to manage </w:t>
            </w:r>
            <w:r>
              <w:rPr>
                <w:rFonts w:cs="Arial"/>
                <w:color w:val="auto"/>
                <w:lang w:eastAsia="en-US"/>
              </w:rPr>
              <w:t>GP trainees and liaise with</w:t>
            </w:r>
            <w:r w:rsidRPr="006226EE">
              <w:rPr>
                <w:rFonts w:cs="Arial"/>
                <w:color w:val="auto"/>
                <w:lang w:eastAsia="en-US"/>
              </w:rPr>
              <w:t xml:space="preserve"> and the L</w:t>
            </w:r>
            <w:r>
              <w:rPr>
                <w:rFonts w:cs="Arial"/>
                <w:color w:val="auto"/>
                <w:lang w:eastAsia="en-US"/>
              </w:rPr>
              <w:t xml:space="preserve">ocal </w:t>
            </w:r>
            <w:r w:rsidRPr="006226EE">
              <w:rPr>
                <w:rFonts w:cs="Arial"/>
                <w:color w:val="auto"/>
                <w:lang w:eastAsia="en-US"/>
              </w:rPr>
              <w:t>E</w:t>
            </w:r>
            <w:r>
              <w:rPr>
                <w:rFonts w:cs="Arial"/>
                <w:color w:val="auto"/>
                <w:lang w:eastAsia="en-US"/>
              </w:rPr>
              <w:t xml:space="preserve">mploying </w:t>
            </w:r>
            <w:r w:rsidRPr="006226EE">
              <w:rPr>
                <w:rFonts w:cs="Arial"/>
                <w:color w:val="auto"/>
                <w:lang w:eastAsia="en-US"/>
              </w:rPr>
              <w:t>O</w:t>
            </w:r>
            <w:r>
              <w:rPr>
                <w:rFonts w:cs="Arial"/>
                <w:color w:val="auto"/>
                <w:lang w:eastAsia="en-US"/>
              </w:rPr>
              <w:t>rganisation (LEO)</w:t>
            </w:r>
            <w:r w:rsidRPr="006226EE">
              <w:rPr>
                <w:rFonts w:cs="Arial"/>
                <w:color w:val="auto"/>
                <w:lang w:eastAsia="en-US"/>
              </w:rPr>
              <w:t>?</w:t>
            </w:r>
          </w:p>
        </w:tc>
      </w:tr>
    </w:tbl>
    <w:p w14:paraId="5184F781" w14:textId="77777777" w:rsidR="008C316F" w:rsidRDefault="008C316F"/>
    <w:p w14:paraId="69FA7221" w14:textId="77777777" w:rsidR="0080232F" w:rsidRDefault="0080232F"/>
    <w:p w14:paraId="7779A819" w14:textId="77777777" w:rsidR="00396675" w:rsidRDefault="00396675" w:rsidP="004A33AF">
      <w:pPr>
        <w:tabs>
          <w:tab w:val="left" w:pos="3500"/>
        </w:tabs>
        <w:spacing w:after="0" w:line="240" w:lineRule="auto"/>
      </w:pPr>
    </w:p>
    <w:tbl>
      <w:tblPr>
        <w:tblStyle w:val="TableGrid"/>
        <w:tblW w:w="15451" w:type="dxa"/>
        <w:tblInd w:w="-714" w:type="dxa"/>
        <w:tblBorders>
          <w:top w:val="single" w:sz="8" w:space="0" w:color="231F20"/>
          <w:left w:val="single" w:sz="8" w:space="0" w:color="231F20"/>
          <w:bottom w:val="single" w:sz="8" w:space="0" w:color="231F20"/>
          <w:right w:val="single" w:sz="8" w:space="0" w:color="231F20"/>
          <w:insideH w:val="none" w:sz="0" w:space="0" w:color="auto"/>
          <w:insideV w:val="none" w:sz="0" w:space="0" w:color="auto"/>
        </w:tblBorders>
        <w:tblLook w:val="04A0" w:firstRow="1" w:lastRow="0" w:firstColumn="1" w:lastColumn="0" w:noHBand="0" w:noVBand="1"/>
      </w:tblPr>
      <w:tblGrid>
        <w:gridCol w:w="15451"/>
      </w:tblGrid>
      <w:tr w:rsidR="008B04A0" w:rsidRPr="0007692E" w14:paraId="20F06DB4" w14:textId="77777777" w:rsidTr="000B345F">
        <w:trPr>
          <w:trHeight w:val="737"/>
        </w:trPr>
        <w:tc>
          <w:tcPr>
            <w:tcW w:w="15451" w:type="dxa"/>
            <w:tcBorders>
              <w:top w:val="single" w:sz="8" w:space="0" w:color="231F20"/>
              <w:bottom w:val="single" w:sz="8" w:space="0" w:color="231F20"/>
            </w:tcBorders>
            <w:shd w:val="clear" w:color="auto" w:fill="00A499"/>
            <w:vAlign w:val="center"/>
          </w:tcPr>
          <w:p w14:paraId="563A9845" w14:textId="77777777" w:rsidR="008B04A0" w:rsidRPr="0007692E" w:rsidRDefault="008B04A0" w:rsidP="000B345F">
            <w:pPr>
              <w:spacing w:after="0" w:line="240" w:lineRule="auto"/>
              <w:ind w:left="33" w:hanging="33"/>
              <w:rPr>
                <w:rFonts w:cs="Arial"/>
                <w:b/>
                <w:bCs/>
                <w:color w:val="FFFFFF"/>
                <w:sz w:val="18"/>
                <w:szCs w:val="18"/>
              </w:rPr>
            </w:pPr>
            <w:r w:rsidRPr="0007692E">
              <w:rPr>
                <w:rFonts w:cs="Arial"/>
                <w:b/>
                <w:bCs/>
                <w:color w:val="FFFFFF"/>
              </w:rPr>
              <w:t>Please use the space below to describe how each learning environment meets the requirements of this domain, or any actions to be taken to meet any not current met.</w:t>
            </w:r>
            <w:r w:rsidRPr="0007692E">
              <w:rPr>
                <w:rFonts w:cs="Arial"/>
                <w:b/>
                <w:bCs/>
                <w:color w:val="FFFFFF"/>
                <w:sz w:val="18"/>
                <w:szCs w:val="18"/>
              </w:rPr>
              <w:t xml:space="preserve"> </w:t>
            </w:r>
            <w:r w:rsidRPr="0007692E">
              <w:rPr>
                <w:rFonts w:cs="Arial"/>
                <w:b/>
                <w:bCs/>
                <w:color w:val="FFFFFF"/>
              </w:rPr>
              <w:t>(Each environment to use a separate box)</w:t>
            </w:r>
          </w:p>
        </w:tc>
      </w:tr>
      <w:tr w:rsidR="008B04A0" w:rsidRPr="0007692E" w14:paraId="0EBCAC09" w14:textId="77777777" w:rsidTr="000B345F">
        <w:trPr>
          <w:trHeight w:val="388"/>
        </w:trPr>
        <w:tc>
          <w:tcPr>
            <w:tcW w:w="15451" w:type="dxa"/>
            <w:tcBorders>
              <w:top w:val="single" w:sz="8" w:space="0" w:color="231F20"/>
              <w:bottom w:val="single" w:sz="8" w:space="0" w:color="CAC3C5"/>
            </w:tcBorders>
            <w:vAlign w:val="center"/>
          </w:tcPr>
          <w:p w14:paraId="42AD55AD" w14:textId="60B79936" w:rsidR="008B04A0" w:rsidRPr="0007692E" w:rsidRDefault="008B04A0" w:rsidP="000B345F">
            <w:pPr>
              <w:spacing w:after="0" w:line="240" w:lineRule="auto"/>
              <w:ind w:firstLine="23"/>
              <w:rPr>
                <w:rFonts w:cs="Arial"/>
                <w:color w:val="425563"/>
              </w:rPr>
            </w:pPr>
            <w:r w:rsidRPr="0007692E">
              <w:rPr>
                <w:rFonts w:cs="Arial"/>
                <w:b/>
                <w:bCs/>
                <w:color w:val="425563"/>
              </w:rPr>
              <w:t>Learning Environment 1:</w:t>
            </w:r>
            <w:r w:rsidRPr="0007692E">
              <w:rPr>
                <w:rFonts w:cs="Arial"/>
                <w:color w:val="425563"/>
              </w:rPr>
              <w:t xml:space="preserve">  </w:t>
            </w:r>
            <w:sdt>
              <w:sdtPr>
                <w:rPr>
                  <w:bCs/>
                  <w:color w:val="425563"/>
                </w:rPr>
                <w:id w:val="946279932"/>
                <w:placeholder>
                  <w:docPart w:val="ABF0683F9CFF44D7B10AA2AC09C948C9"/>
                </w:placeholder>
                <w:showingPlcHdr/>
                <w:dataBinding w:prefixMappings="" w:xpath="/data[1]" w:storeItemID="{45F2B11A-2C48-44DB-AFF2-F043E8E51181}"/>
                <w:text/>
              </w:sdtPr>
              <w:sdtContent>
                <w:r w:rsidR="001574FB" w:rsidRPr="00267B89">
                  <w:rPr>
                    <w:rStyle w:val="PlaceholderText"/>
                  </w:rPr>
                  <w:t>Click or tap here to enter text.</w:t>
                </w:r>
              </w:sdtContent>
            </w:sdt>
          </w:p>
        </w:tc>
      </w:tr>
      <w:tr w:rsidR="008B04A0" w:rsidRPr="0007692E" w14:paraId="38382DE0" w14:textId="77777777" w:rsidTr="000B345F">
        <w:trPr>
          <w:trHeight w:val="1538"/>
        </w:trPr>
        <w:tc>
          <w:tcPr>
            <w:tcW w:w="15451" w:type="dxa"/>
            <w:tcBorders>
              <w:top w:val="single" w:sz="8" w:space="0" w:color="CAC3C5"/>
              <w:bottom w:val="single" w:sz="8" w:space="0" w:color="231F20"/>
            </w:tcBorders>
          </w:tcPr>
          <w:p w14:paraId="7720951B" w14:textId="77777777" w:rsidR="008B04A0" w:rsidRPr="0007692E" w:rsidRDefault="008B04A0" w:rsidP="000B345F">
            <w:pPr>
              <w:spacing w:after="0" w:line="240" w:lineRule="auto"/>
              <w:ind w:firstLine="23"/>
              <w:rPr>
                <w:rFonts w:cs="Arial"/>
                <w:color w:val="425563"/>
              </w:rPr>
            </w:pPr>
          </w:p>
          <w:p w14:paraId="380523B8" w14:textId="77777777" w:rsidR="008B04A0" w:rsidRPr="0007692E" w:rsidRDefault="008B04A0" w:rsidP="000B345F">
            <w:pPr>
              <w:spacing w:after="0" w:line="240" w:lineRule="auto"/>
              <w:ind w:firstLine="23"/>
              <w:rPr>
                <w:rFonts w:cs="Arial"/>
                <w:color w:val="425563"/>
              </w:rPr>
            </w:pPr>
          </w:p>
        </w:tc>
      </w:tr>
      <w:tr w:rsidR="008B04A0" w:rsidRPr="0007692E" w14:paraId="0C3A0569" w14:textId="77777777" w:rsidTr="000B345F">
        <w:trPr>
          <w:trHeight w:val="388"/>
        </w:trPr>
        <w:tc>
          <w:tcPr>
            <w:tcW w:w="15451" w:type="dxa"/>
            <w:tcBorders>
              <w:top w:val="single" w:sz="8" w:space="0" w:color="231F20"/>
              <w:bottom w:val="single" w:sz="8" w:space="0" w:color="CAC3C5"/>
            </w:tcBorders>
            <w:vAlign w:val="center"/>
          </w:tcPr>
          <w:p w14:paraId="5E44B0A8" w14:textId="49C7C481" w:rsidR="008B04A0" w:rsidRPr="0007692E" w:rsidRDefault="008B04A0" w:rsidP="000B345F">
            <w:pPr>
              <w:spacing w:after="0" w:line="240" w:lineRule="auto"/>
              <w:ind w:firstLine="23"/>
              <w:rPr>
                <w:rFonts w:cs="Arial"/>
                <w:color w:val="425563"/>
              </w:rPr>
            </w:pPr>
            <w:r w:rsidRPr="0007692E">
              <w:rPr>
                <w:rFonts w:cs="Arial"/>
                <w:b/>
                <w:bCs/>
                <w:color w:val="425563"/>
              </w:rPr>
              <w:t>Learning Environment 2:</w:t>
            </w:r>
            <w:r w:rsidRPr="0007692E">
              <w:rPr>
                <w:rFonts w:cs="Arial"/>
                <w:color w:val="425563"/>
              </w:rPr>
              <w:t xml:space="preserve">  </w:t>
            </w:r>
            <w:sdt>
              <w:sdtPr>
                <w:rPr>
                  <w:bCs/>
                  <w:color w:val="425563"/>
                </w:rPr>
                <w:id w:val="-1104180971"/>
                <w:placeholder>
                  <w:docPart w:val="ABF0683F9CFF44D7B10AA2AC09C948C9"/>
                </w:placeholder>
                <w:showingPlcHdr/>
                <w:dataBinding w:prefixMappings="" w:xpath="/data[1]" w:storeItemID="{B2C8993D-7298-4096-82AD-5CB4B65DAC87}"/>
                <w:text/>
              </w:sdtPr>
              <w:sdtContent>
                <w:r w:rsidR="001574FB" w:rsidRPr="00267B89">
                  <w:rPr>
                    <w:rStyle w:val="PlaceholderText"/>
                  </w:rPr>
                  <w:t>Click or tap here to enter text.</w:t>
                </w:r>
              </w:sdtContent>
            </w:sdt>
          </w:p>
        </w:tc>
      </w:tr>
      <w:tr w:rsidR="008B04A0" w:rsidRPr="0007692E" w14:paraId="49CF0D4B" w14:textId="77777777" w:rsidTr="000B345F">
        <w:trPr>
          <w:trHeight w:val="1537"/>
        </w:trPr>
        <w:tc>
          <w:tcPr>
            <w:tcW w:w="15451" w:type="dxa"/>
            <w:tcBorders>
              <w:top w:val="single" w:sz="8" w:space="0" w:color="CAC3C5"/>
              <w:bottom w:val="single" w:sz="8" w:space="0" w:color="231F20"/>
            </w:tcBorders>
          </w:tcPr>
          <w:p w14:paraId="28EE4199" w14:textId="77777777" w:rsidR="008B04A0" w:rsidRPr="0007692E" w:rsidRDefault="008B04A0" w:rsidP="000B345F">
            <w:pPr>
              <w:spacing w:after="0" w:line="240" w:lineRule="auto"/>
              <w:ind w:firstLine="23"/>
              <w:rPr>
                <w:rFonts w:cs="Arial"/>
                <w:color w:val="425563"/>
              </w:rPr>
            </w:pPr>
          </w:p>
          <w:p w14:paraId="575743C0" w14:textId="77777777" w:rsidR="008B04A0" w:rsidRPr="0007692E" w:rsidRDefault="008B04A0" w:rsidP="000B345F">
            <w:pPr>
              <w:spacing w:after="0" w:line="240" w:lineRule="auto"/>
              <w:ind w:firstLine="23"/>
              <w:rPr>
                <w:rFonts w:cs="Arial"/>
                <w:color w:val="425563"/>
              </w:rPr>
            </w:pPr>
          </w:p>
        </w:tc>
      </w:tr>
      <w:tr w:rsidR="008B04A0" w:rsidRPr="0007692E" w14:paraId="0861F94F" w14:textId="77777777" w:rsidTr="000B345F">
        <w:trPr>
          <w:trHeight w:val="445"/>
        </w:trPr>
        <w:tc>
          <w:tcPr>
            <w:tcW w:w="15451" w:type="dxa"/>
            <w:tcBorders>
              <w:top w:val="single" w:sz="8" w:space="0" w:color="231F20"/>
              <w:bottom w:val="single" w:sz="8" w:space="0" w:color="CAC3C5"/>
            </w:tcBorders>
            <w:vAlign w:val="center"/>
          </w:tcPr>
          <w:p w14:paraId="273DC958" w14:textId="4EA7B26E" w:rsidR="008B04A0" w:rsidRPr="0007692E" w:rsidRDefault="008B04A0" w:rsidP="000B345F">
            <w:pPr>
              <w:spacing w:after="0" w:line="240" w:lineRule="auto"/>
              <w:ind w:firstLine="23"/>
              <w:rPr>
                <w:rFonts w:cs="Arial"/>
                <w:color w:val="425563"/>
              </w:rPr>
            </w:pPr>
            <w:r w:rsidRPr="0007692E">
              <w:rPr>
                <w:rFonts w:cs="Arial"/>
                <w:b/>
                <w:bCs/>
                <w:color w:val="425563"/>
              </w:rPr>
              <w:t>Learning Environment 3:</w:t>
            </w:r>
            <w:r w:rsidRPr="0007692E">
              <w:rPr>
                <w:rFonts w:cs="Arial"/>
                <w:color w:val="425563"/>
              </w:rPr>
              <w:t xml:space="preserve">  </w:t>
            </w:r>
            <w:sdt>
              <w:sdtPr>
                <w:rPr>
                  <w:bCs/>
                  <w:color w:val="425563"/>
                </w:rPr>
                <w:id w:val="1277062898"/>
                <w:placeholder>
                  <w:docPart w:val="ABF0683F9CFF44D7B10AA2AC09C948C9"/>
                </w:placeholder>
                <w:showingPlcHdr/>
                <w:dataBinding w:prefixMappings="" w:xpath="/MyText[1]" w:storeItemID="{A71AD2CE-6F49-43AB-BC56-B6B7497FD7B0}"/>
                <w:text/>
              </w:sdtPr>
              <w:sdtContent>
                <w:r w:rsidR="001574FB" w:rsidRPr="00267B89">
                  <w:rPr>
                    <w:rStyle w:val="PlaceholderText"/>
                  </w:rPr>
                  <w:t>Click or tap here to enter text.</w:t>
                </w:r>
              </w:sdtContent>
            </w:sdt>
          </w:p>
        </w:tc>
      </w:tr>
      <w:tr w:rsidR="008B04A0" w:rsidRPr="0007692E" w14:paraId="51B85373" w14:textId="77777777" w:rsidTr="000B345F">
        <w:trPr>
          <w:trHeight w:val="1537"/>
        </w:trPr>
        <w:tc>
          <w:tcPr>
            <w:tcW w:w="15451" w:type="dxa"/>
            <w:tcBorders>
              <w:top w:val="single" w:sz="8" w:space="0" w:color="CAC3C5"/>
              <w:bottom w:val="single" w:sz="8" w:space="0" w:color="231F20"/>
            </w:tcBorders>
          </w:tcPr>
          <w:p w14:paraId="31A5F1FD" w14:textId="77777777" w:rsidR="008B04A0" w:rsidRPr="0007692E" w:rsidRDefault="008B04A0" w:rsidP="000B345F">
            <w:pPr>
              <w:spacing w:after="0" w:line="240" w:lineRule="auto"/>
              <w:ind w:firstLine="23"/>
              <w:rPr>
                <w:rFonts w:cs="Arial"/>
                <w:color w:val="425563"/>
              </w:rPr>
            </w:pPr>
          </w:p>
          <w:p w14:paraId="464149C8" w14:textId="77777777" w:rsidR="008B04A0" w:rsidRPr="0007692E" w:rsidRDefault="008B04A0" w:rsidP="000B345F">
            <w:pPr>
              <w:spacing w:after="0" w:line="240" w:lineRule="auto"/>
              <w:ind w:firstLine="23"/>
              <w:rPr>
                <w:rFonts w:cs="Arial"/>
                <w:color w:val="425563"/>
              </w:rPr>
            </w:pPr>
          </w:p>
        </w:tc>
      </w:tr>
      <w:tr w:rsidR="008B04A0" w:rsidRPr="0007692E" w14:paraId="1810AC7F" w14:textId="77777777" w:rsidTr="000B345F">
        <w:trPr>
          <w:trHeight w:val="388"/>
        </w:trPr>
        <w:tc>
          <w:tcPr>
            <w:tcW w:w="15451" w:type="dxa"/>
            <w:tcBorders>
              <w:top w:val="single" w:sz="8" w:space="0" w:color="231F20"/>
              <w:bottom w:val="single" w:sz="8" w:space="0" w:color="CAC3C5"/>
            </w:tcBorders>
            <w:vAlign w:val="center"/>
          </w:tcPr>
          <w:p w14:paraId="27663BCB" w14:textId="46D32AAA" w:rsidR="008B04A0" w:rsidRPr="0007692E" w:rsidRDefault="008B04A0" w:rsidP="000B345F">
            <w:pPr>
              <w:spacing w:after="0" w:line="240" w:lineRule="auto"/>
              <w:ind w:firstLine="23"/>
              <w:rPr>
                <w:rFonts w:cs="Arial"/>
                <w:color w:val="425563"/>
              </w:rPr>
            </w:pPr>
            <w:r w:rsidRPr="0007692E">
              <w:rPr>
                <w:rFonts w:cs="Arial"/>
                <w:b/>
                <w:bCs/>
                <w:color w:val="425563"/>
              </w:rPr>
              <w:t>Learning Environment 4:</w:t>
            </w:r>
            <w:r w:rsidRPr="0007692E">
              <w:rPr>
                <w:rFonts w:cs="Arial"/>
                <w:color w:val="425563"/>
              </w:rPr>
              <w:t xml:space="preserve">  </w:t>
            </w:r>
            <w:sdt>
              <w:sdtPr>
                <w:rPr>
                  <w:bCs/>
                  <w:color w:val="425563"/>
                </w:rPr>
                <w:id w:val="-1773086621"/>
                <w:placeholder>
                  <w:docPart w:val="ABF0683F9CFF44D7B10AA2AC09C948C9"/>
                </w:placeholder>
                <w:showingPlcHdr/>
                <w:dataBinding w:prefixMappings="" w:xpath="/MyText[1]" w:storeItemID="{5EC529F3-7F69-454E-9E47-72D8B1A9AC11}"/>
                <w:text/>
              </w:sdtPr>
              <w:sdtContent>
                <w:r w:rsidR="001574FB" w:rsidRPr="00267B89">
                  <w:rPr>
                    <w:rStyle w:val="PlaceholderText"/>
                  </w:rPr>
                  <w:t>Click or tap here to enter text.</w:t>
                </w:r>
              </w:sdtContent>
            </w:sdt>
          </w:p>
        </w:tc>
      </w:tr>
      <w:tr w:rsidR="008B04A0" w:rsidRPr="0007692E" w14:paraId="324111FA" w14:textId="77777777" w:rsidTr="000B345F">
        <w:trPr>
          <w:trHeight w:val="1537"/>
        </w:trPr>
        <w:tc>
          <w:tcPr>
            <w:tcW w:w="15451" w:type="dxa"/>
            <w:tcBorders>
              <w:top w:val="single" w:sz="8" w:space="0" w:color="CAC3C5"/>
            </w:tcBorders>
          </w:tcPr>
          <w:p w14:paraId="52B63E21" w14:textId="77777777" w:rsidR="008B04A0" w:rsidRPr="0007692E" w:rsidRDefault="008B04A0" w:rsidP="000B345F">
            <w:pPr>
              <w:spacing w:after="0" w:line="240" w:lineRule="auto"/>
              <w:ind w:firstLine="23"/>
              <w:rPr>
                <w:rFonts w:cs="Arial"/>
                <w:color w:val="425563"/>
              </w:rPr>
            </w:pPr>
          </w:p>
          <w:p w14:paraId="347A6875" w14:textId="77777777" w:rsidR="008B04A0" w:rsidRPr="0007692E" w:rsidRDefault="008B04A0" w:rsidP="000B345F">
            <w:pPr>
              <w:spacing w:after="0" w:line="240" w:lineRule="auto"/>
              <w:ind w:firstLine="23"/>
              <w:rPr>
                <w:rFonts w:cs="Arial"/>
                <w:color w:val="425563"/>
              </w:rPr>
            </w:pPr>
          </w:p>
          <w:p w14:paraId="57061CA1" w14:textId="77777777" w:rsidR="008B04A0" w:rsidRPr="0007692E" w:rsidRDefault="008B04A0" w:rsidP="000B345F">
            <w:pPr>
              <w:rPr>
                <w:rFonts w:cs="Arial"/>
                <w:color w:val="425563"/>
              </w:rPr>
            </w:pPr>
          </w:p>
          <w:p w14:paraId="20853B4F" w14:textId="77777777" w:rsidR="008B04A0" w:rsidRPr="0007692E" w:rsidRDefault="008B04A0" w:rsidP="000B345F">
            <w:pPr>
              <w:tabs>
                <w:tab w:val="left" w:pos="930"/>
              </w:tabs>
              <w:rPr>
                <w:rFonts w:cs="Arial"/>
                <w:color w:val="425563"/>
              </w:rPr>
            </w:pPr>
          </w:p>
        </w:tc>
      </w:tr>
    </w:tbl>
    <w:p w14:paraId="7BAFA402" w14:textId="77777777" w:rsidR="008B04A0" w:rsidRDefault="008B04A0" w:rsidP="004A33AF">
      <w:pPr>
        <w:tabs>
          <w:tab w:val="left" w:pos="3500"/>
        </w:tabs>
        <w:spacing w:after="0" w:line="240" w:lineRule="auto"/>
      </w:pPr>
    </w:p>
    <w:p w14:paraId="326DBB9B" w14:textId="77777777" w:rsidR="009A7774" w:rsidRDefault="009A7774" w:rsidP="004A33AF">
      <w:pPr>
        <w:tabs>
          <w:tab w:val="left" w:pos="3500"/>
        </w:tabs>
        <w:spacing w:after="0" w:line="240" w:lineRule="auto"/>
      </w:pPr>
    </w:p>
    <w:tbl>
      <w:tblPr>
        <w:tblStyle w:val="TableGrid"/>
        <w:tblpPr w:leftFromText="180" w:rightFromText="180" w:vertAnchor="page" w:horzAnchor="margin" w:tblpXSpec="center" w:tblpY="2611"/>
        <w:tblW w:w="15451" w:type="dxa"/>
        <w:tblBorders>
          <w:top w:val="single" w:sz="8" w:space="0" w:color="231F20" w:themeColor="background1"/>
          <w:left w:val="single" w:sz="8" w:space="0" w:color="231F20" w:themeColor="background1"/>
          <w:bottom w:val="single" w:sz="8" w:space="0" w:color="231F20" w:themeColor="background1"/>
          <w:right w:val="single" w:sz="8" w:space="0" w:color="231F20" w:themeColor="background1"/>
          <w:insideH w:val="single" w:sz="8" w:space="0" w:color="231F20" w:themeColor="background1"/>
          <w:insideV w:val="none" w:sz="0" w:space="0" w:color="auto"/>
        </w:tblBorders>
        <w:tblLook w:val="04A0" w:firstRow="1" w:lastRow="0" w:firstColumn="1" w:lastColumn="0" w:noHBand="0" w:noVBand="1"/>
      </w:tblPr>
      <w:tblGrid>
        <w:gridCol w:w="15451"/>
      </w:tblGrid>
      <w:tr w:rsidR="00DD64F6" w:rsidRPr="007B5235" w14:paraId="5764A1B1" w14:textId="77777777" w:rsidTr="000B345F">
        <w:trPr>
          <w:trHeight w:val="745"/>
        </w:trPr>
        <w:tc>
          <w:tcPr>
            <w:tcW w:w="15451" w:type="dxa"/>
            <w:shd w:val="clear" w:color="auto" w:fill="0070C0"/>
            <w:vAlign w:val="center"/>
          </w:tcPr>
          <w:p w14:paraId="5D671A31" w14:textId="6F982392" w:rsidR="00DD64F6" w:rsidRPr="006226EE" w:rsidRDefault="00E525F5" w:rsidP="000B345F">
            <w:pPr>
              <w:spacing w:after="0" w:line="240" w:lineRule="auto"/>
              <w:ind w:left="23"/>
              <w:rPr>
                <w:rFonts w:cs="Arial"/>
                <w:color w:val="FFFFFF" w:themeColor="text1"/>
                <w:lang w:eastAsia="en-US"/>
              </w:rPr>
            </w:pPr>
            <w:proofErr w:type="gramStart"/>
            <w:r w:rsidRPr="006226EE">
              <w:rPr>
                <w:rFonts w:cs="Arial"/>
                <w:b/>
                <w:color w:val="FFFFFF" w:themeColor="text1"/>
                <w:lang w:eastAsia="en-US"/>
              </w:rPr>
              <w:t>Assessors</w:t>
            </w:r>
            <w:proofErr w:type="gramEnd"/>
            <w:r>
              <w:rPr>
                <w:rFonts w:cs="Arial"/>
                <w:b/>
                <w:color w:val="FFFFFF" w:themeColor="text1"/>
                <w:lang w:eastAsia="en-US"/>
              </w:rPr>
              <w:t xml:space="preserve"> </w:t>
            </w:r>
            <w:r w:rsidRPr="006226EE">
              <w:rPr>
                <w:rFonts w:cs="Arial"/>
                <w:b/>
                <w:color w:val="FFFFFF" w:themeColor="text1"/>
                <w:lang w:eastAsia="en-US"/>
              </w:rPr>
              <w:t>comment</w:t>
            </w:r>
            <w:r>
              <w:rPr>
                <w:rFonts w:cs="Arial"/>
                <w:b/>
                <w:color w:val="FFFFFF" w:themeColor="text1"/>
                <w:lang w:eastAsia="en-US"/>
              </w:rPr>
              <w:t>s</w:t>
            </w:r>
            <w:r w:rsidRPr="006226EE">
              <w:rPr>
                <w:rFonts w:cs="Arial"/>
                <w:b/>
                <w:color w:val="FFFFFF" w:themeColor="text1"/>
                <w:lang w:eastAsia="en-US"/>
              </w:rPr>
              <w:t xml:space="preserve"> on </w:t>
            </w:r>
            <w:r>
              <w:rPr>
                <w:rFonts w:cs="Arial"/>
                <w:b/>
                <w:color w:val="FFFFFF" w:themeColor="text1"/>
                <w:lang w:eastAsia="en-US"/>
              </w:rPr>
              <w:t>reflection/</w:t>
            </w:r>
            <w:r w:rsidRPr="006226EE">
              <w:rPr>
                <w:rFonts w:cs="Arial"/>
                <w:b/>
                <w:color w:val="FFFFFF" w:themeColor="text1"/>
                <w:lang w:eastAsia="en-US"/>
              </w:rPr>
              <w:t xml:space="preserve">evidence </w:t>
            </w:r>
            <w:r>
              <w:rPr>
                <w:rFonts w:cs="Arial"/>
                <w:b/>
                <w:color w:val="FFFFFF" w:themeColor="text1"/>
                <w:lang w:eastAsia="en-US"/>
              </w:rPr>
              <w:t>discussed</w:t>
            </w:r>
            <w:r w:rsidRPr="006226EE">
              <w:rPr>
                <w:rFonts w:cs="Arial"/>
                <w:b/>
                <w:color w:val="FFFFFF" w:themeColor="text1"/>
                <w:lang w:eastAsia="en-US"/>
              </w:rPr>
              <w:t xml:space="preserve"> at </w:t>
            </w:r>
            <w:r>
              <w:rPr>
                <w:rFonts w:cs="Arial"/>
                <w:b/>
                <w:color w:val="FFFFFF" w:themeColor="text1"/>
                <w:lang w:eastAsia="en-US"/>
              </w:rPr>
              <w:t>the panel and any recommendations</w:t>
            </w:r>
          </w:p>
        </w:tc>
      </w:tr>
      <w:tr w:rsidR="00DD64F6" w:rsidRPr="007B5235" w14:paraId="65686888" w14:textId="77777777" w:rsidTr="000B345F">
        <w:trPr>
          <w:trHeight w:val="6744"/>
        </w:trPr>
        <w:tc>
          <w:tcPr>
            <w:tcW w:w="15451" w:type="dxa"/>
          </w:tcPr>
          <w:p w14:paraId="4A9BDF9D" w14:textId="77777777" w:rsidR="00DD64F6" w:rsidRDefault="00DD64F6" w:rsidP="000B345F">
            <w:pPr>
              <w:spacing w:after="0" w:line="240" w:lineRule="auto"/>
              <w:ind w:firstLine="23"/>
              <w:rPr>
                <w:rFonts w:cs="Arial"/>
              </w:rPr>
            </w:pPr>
          </w:p>
          <w:p w14:paraId="58DE5B7B" w14:textId="77777777" w:rsidR="00DD64F6" w:rsidRPr="007B5235" w:rsidRDefault="00DD64F6" w:rsidP="000B345F">
            <w:pPr>
              <w:spacing w:after="0" w:line="240" w:lineRule="auto"/>
              <w:ind w:firstLine="23"/>
              <w:rPr>
                <w:rFonts w:cs="Arial"/>
                <w:lang w:eastAsia="en-US"/>
              </w:rPr>
            </w:pPr>
          </w:p>
        </w:tc>
      </w:tr>
    </w:tbl>
    <w:p w14:paraId="10CAAA30" w14:textId="77777777" w:rsidR="00DD64F6" w:rsidRDefault="00DD64F6" w:rsidP="00CA4EBF">
      <w:pPr>
        <w:spacing w:after="0" w:line="240" w:lineRule="auto"/>
        <w:rPr>
          <w:b/>
          <w:bCs/>
          <w:sz w:val="32"/>
          <w:szCs w:val="32"/>
        </w:rPr>
      </w:pPr>
    </w:p>
    <w:p w14:paraId="0DA0659E" w14:textId="77777777" w:rsidR="00DD64F6" w:rsidRDefault="00DD64F6" w:rsidP="00CA4EBF">
      <w:pPr>
        <w:spacing w:after="0" w:line="240" w:lineRule="auto"/>
        <w:rPr>
          <w:b/>
          <w:bCs/>
          <w:sz w:val="32"/>
          <w:szCs w:val="32"/>
        </w:rPr>
      </w:pPr>
    </w:p>
    <w:p w14:paraId="51AEC99C" w14:textId="77777777" w:rsidR="00DD64F6" w:rsidRDefault="00DD64F6" w:rsidP="00CA4EBF">
      <w:pPr>
        <w:spacing w:after="0" w:line="240" w:lineRule="auto"/>
        <w:rPr>
          <w:b/>
          <w:bCs/>
          <w:sz w:val="32"/>
          <w:szCs w:val="32"/>
        </w:rPr>
      </w:pPr>
    </w:p>
    <w:p w14:paraId="7D9CFE34" w14:textId="77777777" w:rsidR="00DD64F6" w:rsidRDefault="00DD64F6" w:rsidP="00CA4EBF">
      <w:pPr>
        <w:spacing w:after="0" w:line="240" w:lineRule="auto"/>
        <w:rPr>
          <w:b/>
          <w:bCs/>
          <w:sz w:val="32"/>
          <w:szCs w:val="32"/>
        </w:rPr>
      </w:pPr>
    </w:p>
    <w:p w14:paraId="526786E4" w14:textId="77777777" w:rsidR="00623014" w:rsidRPr="002810B3" w:rsidRDefault="00623014" w:rsidP="00CA4EBF">
      <w:pPr>
        <w:spacing w:after="0" w:line="240" w:lineRule="auto"/>
        <w:rPr>
          <w:b/>
          <w:bCs/>
          <w:sz w:val="10"/>
          <w:szCs w:val="10"/>
        </w:rPr>
      </w:pPr>
    </w:p>
    <w:p w14:paraId="05512089" w14:textId="39794D73" w:rsidR="00CA4EBF" w:rsidRDefault="0002414D" w:rsidP="00CA4EBF">
      <w:pPr>
        <w:spacing w:after="0" w:line="240" w:lineRule="auto"/>
        <w:rPr>
          <w:sz w:val="22"/>
          <w:szCs w:val="22"/>
        </w:rPr>
      </w:pPr>
      <w:r w:rsidRPr="006641B3">
        <w:rPr>
          <w:b/>
          <w:bCs/>
          <w:sz w:val="32"/>
          <w:szCs w:val="32"/>
        </w:rPr>
        <w:t xml:space="preserve">Section </w:t>
      </w:r>
      <w:r>
        <w:rPr>
          <w:b/>
          <w:bCs/>
          <w:sz w:val="32"/>
          <w:szCs w:val="32"/>
        </w:rPr>
        <w:t>2</w:t>
      </w:r>
      <w:r w:rsidRPr="006641B3">
        <w:rPr>
          <w:b/>
          <w:bCs/>
          <w:sz w:val="32"/>
          <w:szCs w:val="32"/>
        </w:rPr>
        <w:t xml:space="preserve">: </w:t>
      </w:r>
      <w:r w:rsidRPr="00F96310">
        <w:rPr>
          <w:b/>
          <w:bCs/>
          <w:sz w:val="32"/>
          <w:szCs w:val="32"/>
        </w:rPr>
        <w:t xml:space="preserve">Educator </w:t>
      </w:r>
      <w:r w:rsidR="003A468D">
        <w:rPr>
          <w:b/>
          <w:bCs/>
          <w:sz w:val="32"/>
          <w:szCs w:val="32"/>
        </w:rPr>
        <w:t>Approval</w:t>
      </w:r>
      <w:r w:rsidR="00CA6EAB">
        <w:rPr>
          <w:b/>
          <w:bCs/>
          <w:sz w:val="32"/>
          <w:szCs w:val="32"/>
        </w:rPr>
        <w:t xml:space="preserve"> </w:t>
      </w:r>
      <w:r w:rsidR="00E41791">
        <w:rPr>
          <w:b/>
          <w:bCs/>
          <w:sz w:val="32"/>
          <w:szCs w:val="32"/>
        </w:rPr>
        <w:br/>
      </w:r>
      <w:r w:rsidR="00CA6EAB" w:rsidRPr="00661B79">
        <w:rPr>
          <w:b/>
          <w:bCs/>
          <w:sz w:val="22"/>
          <w:szCs w:val="22"/>
        </w:rPr>
        <w:t xml:space="preserve">This section should include </w:t>
      </w:r>
      <w:r w:rsidR="00E773C4" w:rsidRPr="00391017">
        <w:rPr>
          <w:b/>
          <w:bCs/>
          <w:sz w:val="22"/>
          <w:szCs w:val="22"/>
        </w:rPr>
        <w:t>ALL</w:t>
      </w:r>
      <w:r w:rsidR="00391017">
        <w:rPr>
          <w:b/>
          <w:bCs/>
          <w:sz w:val="22"/>
          <w:szCs w:val="22"/>
        </w:rPr>
        <w:t xml:space="preserve"> educat</w:t>
      </w:r>
      <w:r w:rsidR="000118E2">
        <w:rPr>
          <w:b/>
          <w:bCs/>
          <w:sz w:val="22"/>
          <w:szCs w:val="22"/>
        </w:rPr>
        <w:t>ors</w:t>
      </w:r>
      <w:r w:rsidR="00391017">
        <w:rPr>
          <w:b/>
          <w:bCs/>
          <w:sz w:val="22"/>
          <w:szCs w:val="22"/>
        </w:rPr>
        <w:t xml:space="preserve"> </w:t>
      </w:r>
      <w:r w:rsidR="001A1A0B">
        <w:rPr>
          <w:b/>
          <w:bCs/>
          <w:sz w:val="22"/>
          <w:szCs w:val="22"/>
        </w:rPr>
        <w:t>applying for approval.</w:t>
      </w:r>
      <w:r w:rsidR="00CA6EAB" w:rsidRPr="00661B79">
        <w:rPr>
          <w:b/>
          <w:bCs/>
          <w:sz w:val="22"/>
          <w:szCs w:val="22"/>
        </w:rPr>
        <w:t xml:space="preserve"> </w:t>
      </w:r>
      <w:r w:rsidR="00E41791">
        <w:rPr>
          <w:b/>
          <w:bCs/>
          <w:sz w:val="22"/>
          <w:szCs w:val="22"/>
        </w:rPr>
        <w:t>There is no need to</w:t>
      </w:r>
      <w:r w:rsidR="00CA6EAB" w:rsidRPr="00661B79">
        <w:rPr>
          <w:b/>
          <w:bCs/>
          <w:sz w:val="22"/>
          <w:szCs w:val="22"/>
        </w:rPr>
        <w:t xml:space="preserve"> include existing approved </w:t>
      </w:r>
      <w:r w:rsidR="001A1A0B">
        <w:rPr>
          <w:b/>
          <w:bCs/>
          <w:sz w:val="22"/>
          <w:szCs w:val="22"/>
        </w:rPr>
        <w:t>educators</w:t>
      </w:r>
      <w:r w:rsidR="00CA6EAB" w:rsidRPr="00661B79">
        <w:rPr>
          <w:b/>
          <w:bCs/>
          <w:sz w:val="22"/>
          <w:szCs w:val="22"/>
        </w:rPr>
        <w:t>.</w:t>
      </w:r>
      <w:r w:rsidR="004948C9">
        <w:rPr>
          <w:b/>
          <w:bCs/>
          <w:sz w:val="22"/>
          <w:szCs w:val="22"/>
        </w:rPr>
        <w:t xml:space="preserve"> </w:t>
      </w:r>
      <w:r w:rsidR="00CA4EBF">
        <w:rPr>
          <w:sz w:val="22"/>
          <w:szCs w:val="22"/>
        </w:rPr>
        <w:t xml:space="preserve">Please </w:t>
      </w:r>
      <w:r w:rsidR="00CA4EBF">
        <w:rPr>
          <w:sz w:val="22"/>
          <w:szCs w:val="22"/>
          <w:u w:val="single"/>
        </w:rPr>
        <w:t xml:space="preserve">do </w:t>
      </w:r>
      <w:r w:rsidR="00CA4EBF" w:rsidRPr="00C56956">
        <w:rPr>
          <w:sz w:val="22"/>
          <w:szCs w:val="22"/>
          <w:u w:val="single"/>
        </w:rPr>
        <w:t xml:space="preserve">not </w:t>
      </w:r>
      <w:r w:rsidR="00CA4EBF">
        <w:rPr>
          <w:sz w:val="22"/>
          <w:szCs w:val="22"/>
        </w:rPr>
        <w:t xml:space="preserve">delete this section if applying for </w:t>
      </w:r>
      <w:r w:rsidR="00D60234">
        <w:rPr>
          <w:sz w:val="22"/>
          <w:szCs w:val="22"/>
        </w:rPr>
        <w:t>learning environment</w:t>
      </w:r>
      <w:r w:rsidR="00CA4EBF">
        <w:rPr>
          <w:sz w:val="22"/>
          <w:szCs w:val="22"/>
        </w:rPr>
        <w:t xml:space="preserve"> approvals only – just </w:t>
      </w:r>
      <w:r w:rsidR="00CA4EBF" w:rsidRPr="002708CD">
        <w:rPr>
          <w:sz w:val="22"/>
          <w:szCs w:val="22"/>
        </w:rPr>
        <w:t>leave</w:t>
      </w:r>
      <w:r w:rsidR="00CA4EBF">
        <w:rPr>
          <w:sz w:val="22"/>
          <w:szCs w:val="22"/>
        </w:rPr>
        <w:t xml:space="preserve"> blank.</w:t>
      </w:r>
    </w:p>
    <w:p w14:paraId="1D48504C" w14:textId="77777777" w:rsidR="001E4583" w:rsidRPr="002810B3" w:rsidRDefault="001E4583" w:rsidP="000118E2">
      <w:pPr>
        <w:spacing w:after="0" w:line="240" w:lineRule="auto"/>
        <w:rPr>
          <w:b/>
          <w:bCs/>
          <w:sz w:val="10"/>
          <w:szCs w:val="10"/>
        </w:rPr>
      </w:pPr>
    </w:p>
    <w:p w14:paraId="0F02C756" w14:textId="77777777" w:rsidR="00801FE7" w:rsidRPr="00E60C03" w:rsidRDefault="00801FE7">
      <w:pPr>
        <w:spacing w:after="0" w:line="240" w:lineRule="auto"/>
        <w:textboxTightWrap w:val="none"/>
        <w:rPr>
          <w:sz w:val="10"/>
          <w:szCs w:val="10"/>
        </w:rPr>
      </w:pPr>
    </w:p>
    <w:tbl>
      <w:tblPr>
        <w:tblStyle w:val="TableGrid"/>
        <w:tblW w:w="15310" w:type="dxa"/>
        <w:tblInd w:w="-714" w:type="dxa"/>
        <w:tblBorders>
          <w:top w:val="single" w:sz="8" w:space="0" w:color="auto"/>
          <w:left w:val="single" w:sz="8" w:space="0" w:color="auto"/>
          <w:bottom w:val="single" w:sz="8" w:space="0" w:color="auto"/>
          <w:right w:val="single" w:sz="8" w:space="0" w:color="auto"/>
          <w:insideV w:val="single" w:sz="8" w:space="0" w:color="auto"/>
        </w:tblBorders>
        <w:tblLook w:val="04A0" w:firstRow="1" w:lastRow="0" w:firstColumn="1" w:lastColumn="0" w:noHBand="0" w:noVBand="1"/>
      </w:tblPr>
      <w:tblGrid>
        <w:gridCol w:w="2552"/>
        <w:gridCol w:w="2977"/>
        <w:gridCol w:w="3260"/>
        <w:gridCol w:w="3260"/>
        <w:gridCol w:w="3261"/>
      </w:tblGrid>
      <w:tr w:rsidR="004A51E2" w14:paraId="3E35BAD1" w14:textId="77777777" w:rsidTr="008B3AF2">
        <w:trPr>
          <w:trHeight w:val="607"/>
        </w:trPr>
        <w:tc>
          <w:tcPr>
            <w:tcW w:w="2552" w:type="dxa"/>
            <w:tcBorders>
              <w:top w:val="single" w:sz="8" w:space="0" w:color="auto"/>
              <w:bottom w:val="single" w:sz="8" w:space="0" w:color="auto"/>
            </w:tcBorders>
            <w:shd w:val="clear" w:color="auto" w:fill="00A499" w:themeFill="accent5"/>
          </w:tcPr>
          <w:p w14:paraId="79D8332E" w14:textId="77777777" w:rsidR="004A51E2" w:rsidRPr="00B10943" w:rsidRDefault="004A51E2" w:rsidP="004A51E2">
            <w:pPr>
              <w:spacing w:after="0" w:line="240" w:lineRule="auto"/>
              <w:jc w:val="center"/>
              <w:textboxTightWrap w:val="none"/>
              <w:rPr>
                <w:b/>
                <w:bCs/>
                <w:color w:val="FFFFFF" w:themeColor="text1"/>
                <w:sz w:val="22"/>
                <w:szCs w:val="22"/>
              </w:rPr>
            </w:pPr>
          </w:p>
        </w:tc>
        <w:tc>
          <w:tcPr>
            <w:tcW w:w="2977" w:type="dxa"/>
            <w:tcBorders>
              <w:top w:val="single" w:sz="8" w:space="0" w:color="auto"/>
              <w:bottom w:val="single" w:sz="8" w:space="0" w:color="auto"/>
            </w:tcBorders>
            <w:shd w:val="clear" w:color="auto" w:fill="00A499" w:themeFill="accent5"/>
            <w:vAlign w:val="center"/>
          </w:tcPr>
          <w:p w14:paraId="76305B80" w14:textId="1F2A085A" w:rsidR="004A51E2" w:rsidRPr="00B10943" w:rsidRDefault="004A51E2" w:rsidP="004A51E2">
            <w:pPr>
              <w:spacing w:after="0" w:line="240" w:lineRule="auto"/>
              <w:jc w:val="center"/>
              <w:textboxTightWrap w:val="none"/>
              <w:rPr>
                <w:b/>
                <w:bCs/>
                <w:color w:val="FFFFFF" w:themeColor="text1"/>
              </w:rPr>
            </w:pPr>
            <w:r>
              <w:rPr>
                <w:b/>
                <w:bCs/>
                <w:color w:val="FFFFFF" w:themeColor="text1"/>
              </w:rPr>
              <w:t>Educator</w:t>
            </w:r>
            <w:r w:rsidRPr="00B10943">
              <w:rPr>
                <w:b/>
                <w:bCs/>
                <w:color w:val="FFFFFF" w:themeColor="text1"/>
              </w:rPr>
              <w:t xml:space="preserve"> 1</w:t>
            </w:r>
          </w:p>
        </w:tc>
        <w:tc>
          <w:tcPr>
            <w:tcW w:w="3260" w:type="dxa"/>
            <w:tcBorders>
              <w:top w:val="single" w:sz="8" w:space="0" w:color="auto"/>
              <w:bottom w:val="single" w:sz="8" w:space="0" w:color="auto"/>
            </w:tcBorders>
            <w:shd w:val="clear" w:color="auto" w:fill="00A499" w:themeFill="accent5"/>
            <w:vAlign w:val="center"/>
          </w:tcPr>
          <w:p w14:paraId="38333E01" w14:textId="2DA78D03" w:rsidR="004A51E2" w:rsidRPr="00B10943" w:rsidRDefault="004A51E2" w:rsidP="004A51E2">
            <w:pPr>
              <w:spacing w:after="0" w:line="240" w:lineRule="auto"/>
              <w:jc w:val="center"/>
              <w:textboxTightWrap w:val="none"/>
              <w:rPr>
                <w:b/>
                <w:bCs/>
                <w:color w:val="FFFFFF" w:themeColor="text1"/>
              </w:rPr>
            </w:pPr>
            <w:r w:rsidRPr="000B21B2">
              <w:rPr>
                <w:b/>
                <w:bCs/>
                <w:color w:val="FFFFFF" w:themeColor="text1"/>
              </w:rPr>
              <w:t xml:space="preserve">Educator </w:t>
            </w:r>
            <w:r>
              <w:rPr>
                <w:b/>
                <w:bCs/>
                <w:color w:val="FFFFFF" w:themeColor="text1"/>
              </w:rPr>
              <w:t>2</w:t>
            </w:r>
          </w:p>
        </w:tc>
        <w:tc>
          <w:tcPr>
            <w:tcW w:w="3260" w:type="dxa"/>
            <w:tcBorders>
              <w:top w:val="single" w:sz="8" w:space="0" w:color="auto"/>
              <w:bottom w:val="single" w:sz="8" w:space="0" w:color="auto"/>
            </w:tcBorders>
            <w:shd w:val="clear" w:color="auto" w:fill="00A499" w:themeFill="accent5"/>
            <w:vAlign w:val="center"/>
          </w:tcPr>
          <w:p w14:paraId="20DE739F" w14:textId="278C2648" w:rsidR="004A51E2" w:rsidRPr="00B10943" w:rsidRDefault="004A51E2" w:rsidP="004A51E2">
            <w:pPr>
              <w:spacing w:after="0" w:line="240" w:lineRule="auto"/>
              <w:jc w:val="center"/>
              <w:textboxTightWrap w:val="none"/>
              <w:rPr>
                <w:b/>
                <w:bCs/>
                <w:color w:val="FFFFFF" w:themeColor="text1"/>
              </w:rPr>
            </w:pPr>
            <w:r w:rsidRPr="000B21B2">
              <w:rPr>
                <w:b/>
                <w:bCs/>
                <w:color w:val="FFFFFF" w:themeColor="text1"/>
              </w:rPr>
              <w:t xml:space="preserve">Educator </w:t>
            </w:r>
            <w:r>
              <w:rPr>
                <w:b/>
                <w:bCs/>
                <w:color w:val="FFFFFF" w:themeColor="text1"/>
              </w:rPr>
              <w:t>3</w:t>
            </w:r>
          </w:p>
        </w:tc>
        <w:tc>
          <w:tcPr>
            <w:tcW w:w="3261" w:type="dxa"/>
            <w:tcBorders>
              <w:top w:val="single" w:sz="8" w:space="0" w:color="auto"/>
              <w:bottom w:val="single" w:sz="8" w:space="0" w:color="auto"/>
            </w:tcBorders>
            <w:shd w:val="clear" w:color="auto" w:fill="00A499" w:themeFill="accent5"/>
            <w:vAlign w:val="center"/>
          </w:tcPr>
          <w:p w14:paraId="11066AA3" w14:textId="500563FF" w:rsidR="004A51E2" w:rsidRPr="00B10943" w:rsidRDefault="004A51E2" w:rsidP="004A51E2">
            <w:pPr>
              <w:spacing w:after="0" w:line="240" w:lineRule="auto"/>
              <w:jc w:val="center"/>
              <w:textboxTightWrap w:val="none"/>
              <w:rPr>
                <w:b/>
                <w:bCs/>
                <w:color w:val="FFFFFF" w:themeColor="text1"/>
              </w:rPr>
            </w:pPr>
            <w:r w:rsidRPr="000B21B2">
              <w:rPr>
                <w:b/>
                <w:bCs/>
                <w:color w:val="FFFFFF" w:themeColor="text1"/>
              </w:rPr>
              <w:t xml:space="preserve">Educator </w:t>
            </w:r>
            <w:r>
              <w:rPr>
                <w:b/>
                <w:bCs/>
                <w:color w:val="FFFFFF" w:themeColor="text1"/>
              </w:rPr>
              <w:t>4</w:t>
            </w:r>
          </w:p>
        </w:tc>
      </w:tr>
      <w:tr w:rsidR="00512F10" w14:paraId="35514D23" w14:textId="77777777" w:rsidTr="00666D65">
        <w:trPr>
          <w:trHeight w:val="737"/>
        </w:trPr>
        <w:tc>
          <w:tcPr>
            <w:tcW w:w="2552" w:type="dxa"/>
            <w:tcBorders>
              <w:top w:val="single" w:sz="8" w:space="0" w:color="auto"/>
              <w:bottom w:val="single" w:sz="4" w:space="0" w:color="auto"/>
            </w:tcBorders>
            <w:shd w:val="clear" w:color="auto" w:fill="00A499" w:themeFill="accent5"/>
            <w:vAlign w:val="center"/>
          </w:tcPr>
          <w:p w14:paraId="2E4CC855" w14:textId="4A18CC47" w:rsidR="00512F10" w:rsidRPr="00B10943" w:rsidRDefault="004A51E2" w:rsidP="004217FF">
            <w:pPr>
              <w:spacing w:after="0" w:line="240" w:lineRule="auto"/>
              <w:rPr>
                <w:b/>
                <w:bCs/>
                <w:color w:val="FFFFFF" w:themeColor="text1"/>
              </w:rPr>
            </w:pPr>
            <w:r>
              <w:rPr>
                <w:b/>
                <w:bCs/>
                <w:color w:val="FFFFFF" w:themeColor="text1"/>
              </w:rPr>
              <w:t>Name</w:t>
            </w:r>
          </w:p>
        </w:tc>
        <w:sdt>
          <w:sdtPr>
            <w:rPr>
              <w:sz w:val="22"/>
              <w:szCs w:val="22"/>
            </w:rPr>
            <w:id w:val="-182597976"/>
            <w:placeholder>
              <w:docPart w:val="DefaultPlaceholder_-1854013440"/>
            </w:placeholder>
            <w:showingPlcHdr/>
            <w:dataBinding w:prefixMappings="" w:xpath="/MyText[1]" w:storeItemID="{89322C59-35A1-43B3-B9B1-46BFF7AE61A9}"/>
            <w:text/>
          </w:sdtPr>
          <w:sdtContent>
            <w:tc>
              <w:tcPr>
                <w:tcW w:w="2977" w:type="dxa"/>
                <w:tcBorders>
                  <w:top w:val="single" w:sz="8" w:space="0" w:color="auto"/>
                </w:tcBorders>
                <w:vAlign w:val="center"/>
              </w:tcPr>
              <w:p w14:paraId="52AE27A4" w14:textId="4032851D" w:rsidR="00512F10" w:rsidRDefault="00CB6986" w:rsidP="004217FF">
                <w:pPr>
                  <w:spacing w:after="0" w:line="240" w:lineRule="auto"/>
                  <w:textboxTightWrap w:val="none"/>
                  <w:rPr>
                    <w:sz w:val="22"/>
                    <w:szCs w:val="22"/>
                  </w:rPr>
                </w:pPr>
                <w:r w:rsidRPr="00267B89">
                  <w:rPr>
                    <w:rStyle w:val="PlaceholderText"/>
                  </w:rPr>
                  <w:t>Click or tap here to enter text.</w:t>
                </w:r>
              </w:p>
            </w:tc>
          </w:sdtContent>
        </w:sdt>
        <w:sdt>
          <w:sdtPr>
            <w:rPr>
              <w:rStyle w:val="Style56"/>
            </w:rPr>
            <w:id w:val="1936320110"/>
            <w:placeholder>
              <w:docPart w:val="DefaultPlaceholder_-1854013440"/>
            </w:placeholder>
            <w:showingPlcHdr/>
            <w:dataBinding w:prefixMappings="" w:xpath="/MyText[1]" w:storeItemID="{94620270-2351-46A4-B9B7-93CDF02E4F23}"/>
            <w:text/>
          </w:sdtPr>
          <w:sdtContent>
            <w:tc>
              <w:tcPr>
                <w:tcW w:w="3260" w:type="dxa"/>
                <w:tcBorders>
                  <w:top w:val="single" w:sz="8" w:space="0" w:color="auto"/>
                  <w:bottom w:val="single" w:sz="4" w:space="0" w:color="auto"/>
                </w:tcBorders>
                <w:vAlign w:val="center"/>
              </w:tcPr>
              <w:p w14:paraId="7E339258" w14:textId="278D75EE" w:rsidR="00512F10" w:rsidRPr="00A7572D" w:rsidRDefault="00CB6986" w:rsidP="004217FF">
                <w:pPr>
                  <w:spacing w:after="0" w:line="240" w:lineRule="auto"/>
                  <w:textboxTightWrap w:val="none"/>
                  <w:rPr>
                    <w:b/>
                    <w:bCs/>
                    <w:sz w:val="22"/>
                    <w:szCs w:val="22"/>
                  </w:rPr>
                </w:pPr>
                <w:r w:rsidRPr="00267B89">
                  <w:rPr>
                    <w:rStyle w:val="PlaceholderText"/>
                  </w:rPr>
                  <w:t>Click or tap here to enter text.</w:t>
                </w:r>
              </w:p>
            </w:tc>
          </w:sdtContent>
        </w:sdt>
        <w:sdt>
          <w:sdtPr>
            <w:rPr>
              <w:sz w:val="22"/>
              <w:szCs w:val="22"/>
            </w:rPr>
            <w:id w:val="123505988"/>
            <w:placeholder>
              <w:docPart w:val="DefaultPlaceholder_-1854013440"/>
            </w:placeholder>
            <w:showingPlcHdr/>
            <w:dataBinding w:prefixMappings="" w:xpath="/MyText[1]" w:storeItemID="{2888611E-1753-45AD-AFF3-66CE61A3F647}"/>
            <w:text/>
          </w:sdtPr>
          <w:sdtContent>
            <w:tc>
              <w:tcPr>
                <w:tcW w:w="3260" w:type="dxa"/>
                <w:tcBorders>
                  <w:top w:val="single" w:sz="8" w:space="0" w:color="auto"/>
                </w:tcBorders>
                <w:vAlign w:val="center"/>
              </w:tcPr>
              <w:p w14:paraId="1B823D05" w14:textId="2EBBE20D" w:rsidR="00512F10" w:rsidRDefault="00CB6986" w:rsidP="004217FF">
                <w:pPr>
                  <w:spacing w:after="0" w:line="240" w:lineRule="auto"/>
                  <w:textboxTightWrap w:val="none"/>
                  <w:rPr>
                    <w:sz w:val="22"/>
                    <w:szCs w:val="22"/>
                  </w:rPr>
                </w:pPr>
                <w:r w:rsidRPr="00267B89">
                  <w:rPr>
                    <w:rStyle w:val="PlaceholderText"/>
                  </w:rPr>
                  <w:t>Click or tap here to enter text.</w:t>
                </w:r>
              </w:p>
            </w:tc>
          </w:sdtContent>
        </w:sdt>
        <w:sdt>
          <w:sdtPr>
            <w:rPr>
              <w:sz w:val="22"/>
              <w:szCs w:val="22"/>
            </w:rPr>
            <w:id w:val="-378008663"/>
            <w:placeholder>
              <w:docPart w:val="DefaultPlaceholder_-1854013440"/>
            </w:placeholder>
            <w:showingPlcHdr/>
            <w:dataBinding w:prefixMappings="" w:xpath="/MyText[1]" w:storeItemID="{31798D1F-3870-40C7-831F-3A182721077C}"/>
            <w:text/>
          </w:sdtPr>
          <w:sdtContent>
            <w:tc>
              <w:tcPr>
                <w:tcW w:w="3261" w:type="dxa"/>
                <w:tcBorders>
                  <w:top w:val="single" w:sz="8" w:space="0" w:color="auto"/>
                </w:tcBorders>
                <w:vAlign w:val="center"/>
              </w:tcPr>
              <w:p w14:paraId="6E6BB6D0" w14:textId="210C601B" w:rsidR="00512F10" w:rsidRDefault="00CB6986" w:rsidP="004217FF">
                <w:pPr>
                  <w:spacing w:after="0" w:line="240" w:lineRule="auto"/>
                  <w:textboxTightWrap w:val="none"/>
                  <w:rPr>
                    <w:sz w:val="22"/>
                    <w:szCs w:val="22"/>
                  </w:rPr>
                </w:pPr>
                <w:r w:rsidRPr="00267B89">
                  <w:rPr>
                    <w:rStyle w:val="PlaceholderText"/>
                  </w:rPr>
                  <w:t>Click or tap here to enter text.</w:t>
                </w:r>
              </w:p>
            </w:tc>
          </w:sdtContent>
        </w:sdt>
      </w:tr>
      <w:tr w:rsidR="00162001" w14:paraId="38B2E19F" w14:textId="77777777" w:rsidTr="00666D65">
        <w:trPr>
          <w:trHeight w:val="737"/>
        </w:trPr>
        <w:tc>
          <w:tcPr>
            <w:tcW w:w="2552" w:type="dxa"/>
            <w:tcBorders>
              <w:top w:val="single" w:sz="4" w:space="0" w:color="auto"/>
              <w:bottom w:val="single" w:sz="4" w:space="0" w:color="auto"/>
            </w:tcBorders>
            <w:shd w:val="clear" w:color="auto" w:fill="00A499" w:themeFill="accent5"/>
            <w:vAlign w:val="center"/>
          </w:tcPr>
          <w:p w14:paraId="75B9C8D7" w14:textId="679C4BED" w:rsidR="00162001" w:rsidRPr="00B10943" w:rsidRDefault="00162001" w:rsidP="00162001">
            <w:pPr>
              <w:spacing w:after="0" w:line="240" w:lineRule="auto"/>
              <w:rPr>
                <w:b/>
                <w:bCs/>
                <w:color w:val="FFFFFF" w:themeColor="text1"/>
              </w:rPr>
            </w:pPr>
            <w:r>
              <w:rPr>
                <w:b/>
                <w:bCs/>
                <w:color w:val="FFFFFF" w:themeColor="text1"/>
              </w:rPr>
              <w:t>Professional group</w:t>
            </w:r>
            <w:r w:rsidRPr="00B10943">
              <w:rPr>
                <w:b/>
                <w:bCs/>
                <w:color w:val="FFFFFF" w:themeColor="text1"/>
              </w:rPr>
              <w:t xml:space="preserve"> </w:t>
            </w:r>
          </w:p>
        </w:tc>
        <w:tc>
          <w:tcPr>
            <w:tcW w:w="2977" w:type="dxa"/>
            <w:vAlign w:val="center"/>
          </w:tcPr>
          <w:sdt>
            <w:sdtPr>
              <w:id w:val="1721549394"/>
              <w:placeholder>
                <w:docPart w:val="41B6D01C35D742A29FCECA1CD1E57A03"/>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p w14:paraId="1CB3784C" w14:textId="77777777" w:rsidR="00084AAA" w:rsidRDefault="00084AAA" w:rsidP="00084AAA">
                <w:pPr>
                  <w:spacing w:after="0" w:line="240" w:lineRule="auto"/>
                  <w:textboxTightWrap w:val="none"/>
                  <w:rPr>
                    <w:lang w:eastAsia="en-US"/>
                  </w:rPr>
                </w:pPr>
                <w:r w:rsidRPr="00962A30">
                  <w:rPr>
                    <w:rStyle w:val="PlaceholderText"/>
                  </w:rPr>
                  <w:t>Choose an item.</w:t>
                </w:r>
              </w:p>
            </w:sdtContent>
          </w:sdt>
          <w:p w14:paraId="735AE58D" w14:textId="59299D61" w:rsidR="00162001" w:rsidRDefault="00084AAA" w:rsidP="00162001">
            <w:pPr>
              <w:spacing w:after="0" w:line="240" w:lineRule="auto"/>
              <w:textboxTightWrap w:val="none"/>
              <w:rPr>
                <w:sz w:val="22"/>
                <w:szCs w:val="22"/>
              </w:rPr>
            </w:pPr>
            <w:r>
              <w:t>If other, please confirm:</w:t>
            </w:r>
          </w:p>
        </w:tc>
        <w:tc>
          <w:tcPr>
            <w:tcW w:w="3260" w:type="dxa"/>
            <w:tcBorders>
              <w:top w:val="single" w:sz="4" w:space="0" w:color="auto"/>
              <w:bottom w:val="single" w:sz="4" w:space="0" w:color="auto"/>
            </w:tcBorders>
            <w:vAlign w:val="center"/>
          </w:tcPr>
          <w:sdt>
            <w:sdtPr>
              <w:id w:val="312910990"/>
              <w:placeholder>
                <w:docPart w:val="13E02D4169894304B2B68484099C064D"/>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p w14:paraId="1805ED2D" w14:textId="77777777" w:rsidR="00084AAA" w:rsidRDefault="00084AAA" w:rsidP="00084AAA">
                <w:pPr>
                  <w:spacing w:after="0" w:line="240" w:lineRule="auto"/>
                  <w:textboxTightWrap w:val="none"/>
                  <w:rPr>
                    <w:lang w:eastAsia="en-US"/>
                  </w:rPr>
                </w:pPr>
                <w:r w:rsidRPr="00962A30">
                  <w:rPr>
                    <w:rStyle w:val="PlaceholderText"/>
                  </w:rPr>
                  <w:t>Choose an item.</w:t>
                </w:r>
              </w:p>
            </w:sdtContent>
          </w:sdt>
          <w:p w14:paraId="01253F66" w14:textId="4FF7706C" w:rsidR="00084AAA" w:rsidRPr="00084AAA" w:rsidRDefault="00084AAA" w:rsidP="00162001">
            <w:pPr>
              <w:spacing w:after="0" w:line="240" w:lineRule="auto"/>
              <w:textboxTightWrap w:val="none"/>
            </w:pPr>
            <w:r>
              <w:t xml:space="preserve">If other, please confirm: </w:t>
            </w:r>
          </w:p>
        </w:tc>
        <w:tc>
          <w:tcPr>
            <w:tcW w:w="3260" w:type="dxa"/>
            <w:vAlign w:val="center"/>
          </w:tcPr>
          <w:sdt>
            <w:sdtPr>
              <w:id w:val="1716541161"/>
              <w:placeholder>
                <w:docPart w:val="1B748C7E40044FB58F640854B8BA4D3B"/>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p w14:paraId="61F07F97" w14:textId="77777777" w:rsidR="00162001" w:rsidRDefault="00162001" w:rsidP="00162001">
                <w:pPr>
                  <w:spacing w:after="0" w:line="240" w:lineRule="auto"/>
                  <w:textboxTightWrap w:val="none"/>
                </w:pPr>
                <w:r w:rsidRPr="00962A30">
                  <w:rPr>
                    <w:rStyle w:val="PlaceholderText"/>
                  </w:rPr>
                  <w:t>Choose an item.</w:t>
                </w:r>
              </w:p>
            </w:sdtContent>
          </w:sdt>
          <w:p w14:paraId="0CFDD232" w14:textId="03E9E711" w:rsidR="00084AAA" w:rsidRDefault="00084AAA" w:rsidP="00162001">
            <w:pPr>
              <w:spacing w:after="0" w:line="240" w:lineRule="auto"/>
              <w:textboxTightWrap w:val="none"/>
              <w:rPr>
                <w:sz w:val="22"/>
                <w:szCs w:val="22"/>
              </w:rPr>
            </w:pPr>
            <w:r>
              <w:t>If other, please confirm:</w:t>
            </w:r>
          </w:p>
        </w:tc>
        <w:tc>
          <w:tcPr>
            <w:tcW w:w="3261" w:type="dxa"/>
            <w:vAlign w:val="center"/>
          </w:tcPr>
          <w:p w14:paraId="4749E490" w14:textId="77777777" w:rsidR="00162001" w:rsidRDefault="00000000" w:rsidP="00162001">
            <w:pPr>
              <w:spacing w:after="0" w:line="240" w:lineRule="auto"/>
              <w:textboxTightWrap w:val="none"/>
            </w:pPr>
            <w:sdt>
              <w:sdtPr>
                <w:id w:val="-1392654982"/>
                <w:placeholder>
                  <w:docPart w:val="2B1C030FDE754D5FB0D1F01E8B99CEF3"/>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00162001" w:rsidRPr="00962A30">
                  <w:rPr>
                    <w:rStyle w:val="PlaceholderText"/>
                  </w:rPr>
                  <w:t>Choose an item.</w:t>
                </w:r>
              </w:sdtContent>
            </w:sdt>
          </w:p>
          <w:p w14:paraId="00758D1A" w14:textId="0CE94FAD" w:rsidR="00084AAA" w:rsidRPr="00CE5A99" w:rsidRDefault="00084AAA" w:rsidP="00162001">
            <w:pPr>
              <w:spacing w:after="0" w:line="240" w:lineRule="auto"/>
              <w:textboxTightWrap w:val="none"/>
              <w:rPr>
                <w:sz w:val="22"/>
                <w:szCs w:val="22"/>
              </w:rPr>
            </w:pPr>
            <w:r>
              <w:t>If other, please confirm:</w:t>
            </w:r>
          </w:p>
        </w:tc>
      </w:tr>
      <w:tr w:rsidR="00512F10" w14:paraId="5261ABCB" w14:textId="77777777" w:rsidTr="00666D65">
        <w:trPr>
          <w:trHeight w:val="737"/>
        </w:trPr>
        <w:tc>
          <w:tcPr>
            <w:tcW w:w="2552" w:type="dxa"/>
            <w:tcBorders>
              <w:top w:val="single" w:sz="4" w:space="0" w:color="auto"/>
              <w:bottom w:val="single" w:sz="4" w:space="0" w:color="auto"/>
            </w:tcBorders>
            <w:shd w:val="clear" w:color="auto" w:fill="00A499" w:themeFill="accent5"/>
            <w:vAlign w:val="center"/>
          </w:tcPr>
          <w:p w14:paraId="41865150" w14:textId="3CA7BDD3" w:rsidR="00512F10" w:rsidRPr="00B10943" w:rsidRDefault="004A51E2" w:rsidP="004217FF">
            <w:pPr>
              <w:spacing w:after="0" w:line="240" w:lineRule="auto"/>
              <w:rPr>
                <w:b/>
                <w:bCs/>
                <w:color w:val="FFFFFF" w:themeColor="text1"/>
              </w:rPr>
            </w:pPr>
            <w:r>
              <w:rPr>
                <w:b/>
                <w:bCs/>
                <w:color w:val="FFFFFF" w:themeColor="text1"/>
              </w:rPr>
              <w:t>Professional registration n</w:t>
            </w:r>
            <w:r w:rsidR="00AC3655">
              <w:rPr>
                <w:b/>
                <w:bCs/>
                <w:color w:val="FFFFFF" w:themeColor="text1"/>
              </w:rPr>
              <w:t>umber</w:t>
            </w:r>
          </w:p>
        </w:tc>
        <w:tc>
          <w:tcPr>
            <w:tcW w:w="2977" w:type="dxa"/>
            <w:vAlign w:val="center"/>
          </w:tcPr>
          <w:p w14:paraId="58EA4EC4" w14:textId="69C5EDD3" w:rsidR="00512F10" w:rsidRDefault="00512F10" w:rsidP="004217FF">
            <w:pPr>
              <w:spacing w:after="0" w:line="240" w:lineRule="auto"/>
              <w:textboxTightWrap w:val="none"/>
              <w:rPr>
                <w:sz w:val="22"/>
                <w:szCs w:val="22"/>
              </w:rPr>
            </w:pPr>
          </w:p>
        </w:tc>
        <w:tc>
          <w:tcPr>
            <w:tcW w:w="3260" w:type="dxa"/>
            <w:tcBorders>
              <w:top w:val="single" w:sz="4" w:space="0" w:color="auto"/>
            </w:tcBorders>
            <w:vAlign w:val="center"/>
          </w:tcPr>
          <w:p w14:paraId="2FDC93D7" w14:textId="77777777" w:rsidR="00512F10" w:rsidRDefault="00512F10" w:rsidP="004217FF">
            <w:pPr>
              <w:spacing w:after="0" w:line="240" w:lineRule="auto"/>
              <w:textboxTightWrap w:val="none"/>
              <w:rPr>
                <w:sz w:val="22"/>
                <w:szCs w:val="22"/>
              </w:rPr>
            </w:pPr>
          </w:p>
        </w:tc>
        <w:tc>
          <w:tcPr>
            <w:tcW w:w="3260" w:type="dxa"/>
            <w:vAlign w:val="center"/>
          </w:tcPr>
          <w:p w14:paraId="3C206264" w14:textId="77777777" w:rsidR="00512F10" w:rsidRDefault="00512F10" w:rsidP="004217FF">
            <w:pPr>
              <w:spacing w:after="0" w:line="240" w:lineRule="auto"/>
              <w:textboxTightWrap w:val="none"/>
              <w:rPr>
                <w:sz w:val="22"/>
                <w:szCs w:val="22"/>
              </w:rPr>
            </w:pPr>
          </w:p>
        </w:tc>
        <w:tc>
          <w:tcPr>
            <w:tcW w:w="3261" w:type="dxa"/>
            <w:vAlign w:val="center"/>
          </w:tcPr>
          <w:p w14:paraId="416B7483" w14:textId="77777777" w:rsidR="00512F10" w:rsidRDefault="00512F10" w:rsidP="004217FF">
            <w:pPr>
              <w:spacing w:after="0" w:line="240" w:lineRule="auto"/>
              <w:textboxTightWrap w:val="none"/>
              <w:rPr>
                <w:sz w:val="22"/>
                <w:szCs w:val="22"/>
              </w:rPr>
            </w:pPr>
          </w:p>
        </w:tc>
      </w:tr>
      <w:tr w:rsidR="00512F10" w14:paraId="596AD379" w14:textId="77777777" w:rsidTr="00666D65">
        <w:trPr>
          <w:trHeight w:val="737"/>
        </w:trPr>
        <w:tc>
          <w:tcPr>
            <w:tcW w:w="2552" w:type="dxa"/>
            <w:tcBorders>
              <w:top w:val="single" w:sz="4" w:space="0" w:color="auto"/>
              <w:bottom w:val="single" w:sz="4" w:space="0" w:color="auto"/>
            </w:tcBorders>
            <w:shd w:val="clear" w:color="auto" w:fill="00A499" w:themeFill="accent5"/>
            <w:vAlign w:val="center"/>
          </w:tcPr>
          <w:p w14:paraId="08085B4C" w14:textId="35CC6480" w:rsidR="00512F10" w:rsidRPr="00B10943" w:rsidRDefault="00104ED1" w:rsidP="004217FF">
            <w:pPr>
              <w:spacing w:after="0" w:line="240" w:lineRule="auto"/>
              <w:rPr>
                <w:b/>
                <w:bCs/>
                <w:color w:val="FFFFFF" w:themeColor="text1"/>
              </w:rPr>
            </w:pPr>
            <w:r>
              <w:rPr>
                <w:b/>
                <w:bCs/>
                <w:color w:val="FFFFFF" w:themeColor="text1"/>
              </w:rPr>
              <w:t>Email</w:t>
            </w:r>
            <w:r w:rsidR="00512F10" w:rsidRPr="00B10943">
              <w:rPr>
                <w:b/>
                <w:bCs/>
                <w:color w:val="FFFFFF" w:themeColor="text1"/>
              </w:rPr>
              <w:t xml:space="preserve"> address</w:t>
            </w:r>
          </w:p>
        </w:tc>
        <w:tc>
          <w:tcPr>
            <w:tcW w:w="2977" w:type="dxa"/>
            <w:vAlign w:val="center"/>
          </w:tcPr>
          <w:p w14:paraId="43A33033" w14:textId="77777777" w:rsidR="00512F10" w:rsidRDefault="00512F10" w:rsidP="004217FF">
            <w:pPr>
              <w:spacing w:after="0" w:line="240" w:lineRule="auto"/>
              <w:textboxTightWrap w:val="none"/>
              <w:rPr>
                <w:sz w:val="22"/>
                <w:szCs w:val="22"/>
              </w:rPr>
            </w:pPr>
          </w:p>
        </w:tc>
        <w:tc>
          <w:tcPr>
            <w:tcW w:w="3260" w:type="dxa"/>
            <w:vAlign w:val="center"/>
          </w:tcPr>
          <w:p w14:paraId="667CFA34" w14:textId="77777777" w:rsidR="00512F10" w:rsidRDefault="00512F10" w:rsidP="004217FF">
            <w:pPr>
              <w:spacing w:after="0" w:line="240" w:lineRule="auto"/>
              <w:textboxTightWrap w:val="none"/>
              <w:rPr>
                <w:sz w:val="22"/>
                <w:szCs w:val="22"/>
              </w:rPr>
            </w:pPr>
          </w:p>
        </w:tc>
        <w:tc>
          <w:tcPr>
            <w:tcW w:w="3260" w:type="dxa"/>
            <w:vAlign w:val="center"/>
          </w:tcPr>
          <w:p w14:paraId="63978963" w14:textId="77777777" w:rsidR="00512F10" w:rsidRDefault="00512F10" w:rsidP="004217FF">
            <w:pPr>
              <w:spacing w:after="0" w:line="240" w:lineRule="auto"/>
              <w:textboxTightWrap w:val="none"/>
              <w:rPr>
                <w:sz w:val="22"/>
                <w:szCs w:val="22"/>
              </w:rPr>
            </w:pPr>
          </w:p>
        </w:tc>
        <w:tc>
          <w:tcPr>
            <w:tcW w:w="3261" w:type="dxa"/>
            <w:vAlign w:val="center"/>
          </w:tcPr>
          <w:p w14:paraId="477E7567" w14:textId="77777777" w:rsidR="00512F10" w:rsidRDefault="00512F10" w:rsidP="004217FF">
            <w:pPr>
              <w:spacing w:after="0" w:line="240" w:lineRule="auto"/>
              <w:textboxTightWrap w:val="none"/>
              <w:rPr>
                <w:sz w:val="22"/>
                <w:szCs w:val="22"/>
              </w:rPr>
            </w:pPr>
          </w:p>
        </w:tc>
      </w:tr>
      <w:tr w:rsidR="00512F10" w14:paraId="7AD8BBB0" w14:textId="77777777" w:rsidTr="00666D65">
        <w:trPr>
          <w:trHeight w:val="737"/>
        </w:trPr>
        <w:tc>
          <w:tcPr>
            <w:tcW w:w="2552" w:type="dxa"/>
            <w:tcBorders>
              <w:top w:val="single" w:sz="4" w:space="0" w:color="auto"/>
              <w:bottom w:val="single" w:sz="4" w:space="0" w:color="auto"/>
            </w:tcBorders>
            <w:shd w:val="clear" w:color="auto" w:fill="00A499" w:themeFill="accent5"/>
            <w:vAlign w:val="center"/>
          </w:tcPr>
          <w:p w14:paraId="723FA7BD" w14:textId="6702E71A" w:rsidR="00512F10" w:rsidRPr="00B10943" w:rsidRDefault="00104ED1" w:rsidP="004217FF">
            <w:pPr>
              <w:spacing w:after="0" w:line="240" w:lineRule="auto"/>
              <w:rPr>
                <w:b/>
                <w:bCs/>
                <w:color w:val="FFFFFF" w:themeColor="text1"/>
              </w:rPr>
            </w:pPr>
            <w:r>
              <w:rPr>
                <w:b/>
                <w:bCs/>
                <w:color w:val="FFFFFF" w:themeColor="text1"/>
              </w:rPr>
              <w:t>Practice name</w:t>
            </w:r>
          </w:p>
        </w:tc>
        <w:tc>
          <w:tcPr>
            <w:tcW w:w="2977" w:type="dxa"/>
            <w:vAlign w:val="center"/>
          </w:tcPr>
          <w:p w14:paraId="0F12F540" w14:textId="77777777" w:rsidR="00512F10" w:rsidRDefault="00512F10" w:rsidP="004217FF">
            <w:pPr>
              <w:spacing w:after="0" w:line="240" w:lineRule="auto"/>
              <w:textboxTightWrap w:val="none"/>
              <w:rPr>
                <w:sz w:val="22"/>
                <w:szCs w:val="22"/>
              </w:rPr>
            </w:pPr>
          </w:p>
        </w:tc>
        <w:tc>
          <w:tcPr>
            <w:tcW w:w="3260" w:type="dxa"/>
            <w:vAlign w:val="center"/>
          </w:tcPr>
          <w:p w14:paraId="655747D4" w14:textId="77777777" w:rsidR="00512F10" w:rsidRDefault="00512F10" w:rsidP="004217FF">
            <w:pPr>
              <w:spacing w:after="0" w:line="240" w:lineRule="auto"/>
              <w:textboxTightWrap w:val="none"/>
              <w:rPr>
                <w:sz w:val="22"/>
                <w:szCs w:val="22"/>
              </w:rPr>
            </w:pPr>
          </w:p>
        </w:tc>
        <w:tc>
          <w:tcPr>
            <w:tcW w:w="3260" w:type="dxa"/>
            <w:vAlign w:val="center"/>
          </w:tcPr>
          <w:p w14:paraId="606B76F7" w14:textId="77777777" w:rsidR="00512F10" w:rsidRDefault="00512F10" w:rsidP="004217FF">
            <w:pPr>
              <w:spacing w:after="0" w:line="240" w:lineRule="auto"/>
              <w:textboxTightWrap w:val="none"/>
              <w:rPr>
                <w:sz w:val="22"/>
                <w:szCs w:val="22"/>
              </w:rPr>
            </w:pPr>
          </w:p>
        </w:tc>
        <w:tc>
          <w:tcPr>
            <w:tcW w:w="3261" w:type="dxa"/>
            <w:vAlign w:val="center"/>
          </w:tcPr>
          <w:p w14:paraId="15BFD19A" w14:textId="77777777" w:rsidR="00512F10" w:rsidRDefault="00512F10" w:rsidP="004217FF">
            <w:pPr>
              <w:spacing w:after="0" w:line="240" w:lineRule="auto"/>
              <w:textboxTightWrap w:val="none"/>
              <w:rPr>
                <w:sz w:val="22"/>
                <w:szCs w:val="22"/>
              </w:rPr>
            </w:pPr>
          </w:p>
        </w:tc>
      </w:tr>
      <w:tr w:rsidR="00512F10" w14:paraId="08BB16B7" w14:textId="77777777" w:rsidTr="00666D65">
        <w:trPr>
          <w:trHeight w:val="737"/>
        </w:trPr>
        <w:tc>
          <w:tcPr>
            <w:tcW w:w="2552" w:type="dxa"/>
            <w:tcBorders>
              <w:top w:val="single" w:sz="4" w:space="0" w:color="auto"/>
              <w:bottom w:val="single" w:sz="4" w:space="0" w:color="auto"/>
            </w:tcBorders>
            <w:shd w:val="clear" w:color="auto" w:fill="00A499" w:themeFill="accent5"/>
            <w:vAlign w:val="center"/>
          </w:tcPr>
          <w:p w14:paraId="48701124" w14:textId="0B0D2070" w:rsidR="00512F10" w:rsidRPr="00B10943" w:rsidRDefault="00104ED1" w:rsidP="004217FF">
            <w:pPr>
              <w:spacing w:after="0" w:line="240" w:lineRule="auto"/>
              <w:rPr>
                <w:b/>
                <w:bCs/>
                <w:color w:val="FFFFFF" w:themeColor="text1"/>
              </w:rPr>
            </w:pPr>
            <w:r>
              <w:rPr>
                <w:b/>
                <w:bCs/>
                <w:color w:val="FFFFFF" w:themeColor="text1"/>
              </w:rPr>
              <w:t>Practice address</w:t>
            </w:r>
          </w:p>
        </w:tc>
        <w:tc>
          <w:tcPr>
            <w:tcW w:w="2977" w:type="dxa"/>
            <w:vAlign w:val="center"/>
          </w:tcPr>
          <w:p w14:paraId="0E4E6540" w14:textId="77777777" w:rsidR="00512F10" w:rsidRDefault="00512F10" w:rsidP="004217FF">
            <w:pPr>
              <w:spacing w:after="0" w:line="240" w:lineRule="auto"/>
              <w:textboxTightWrap w:val="none"/>
              <w:rPr>
                <w:sz w:val="22"/>
                <w:szCs w:val="22"/>
              </w:rPr>
            </w:pPr>
          </w:p>
        </w:tc>
        <w:tc>
          <w:tcPr>
            <w:tcW w:w="3260" w:type="dxa"/>
            <w:vAlign w:val="center"/>
          </w:tcPr>
          <w:p w14:paraId="708F138D" w14:textId="77777777" w:rsidR="00512F10" w:rsidRDefault="00512F10" w:rsidP="004217FF">
            <w:pPr>
              <w:spacing w:after="0" w:line="240" w:lineRule="auto"/>
              <w:textboxTightWrap w:val="none"/>
              <w:rPr>
                <w:sz w:val="22"/>
                <w:szCs w:val="22"/>
              </w:rPr>
            </w:pPr>
          </w:p>
        </w:tc>
        <w:tc>
          <w:tcPr>
            <w:tcW w:w="3260" w:type="dxa"/>
            <w:vAlign w:val="center"/>
          </w:tcPr>
          <w:p w14:paraId="3BEDF71E" w14:textId="77777777" w:rsidR="00512F10" w:rsidRDefault="00512F10" w:rsidP="004217FF">
            <w:pPr>
              <w:spacing w:after="0" w:line="240" w:lineRule="auto"/>
              <w:textboxTightWrap w:val="none"/>
              <w:rPr>
                <w:sz w:val="22"/>
                <w:szCs w:val="22"/>
              </w:rPr>
            </w:pPr>
          </w:p>
        </w:tc>
        <w:tc>
          <w:tcPr>
            <w:tcW w:w="3261" w:type="dxa"/>
            <w:vAlign w:val="center"/>
          </w:tcPr>
          <w:p w14:paraId="332E0D25" w14:textId="77777777" w:rsidR="00512F10" w:rsidRDefault="00512F10" w:rsidP="004217FF">
            <w:pPr>
              <w:spacing w:after="0" w:line="240" w:lineRule="auto"/>
              <w:textboxTightWrap w:val="none"/>
              <w:rPr>
                <w:sz w:val="22"/>
                <w:szCs w:val="22"/>
              </w:rPr>
            </w:pPr>
          </w:p>
        </w:tc>
      </w:tr>
      <w:tr w:rsidR="00512F10" w14:paraId="5E72A814" w14:textId="77777777" w:rsidTr="00666D65">
        <w:trPr>
          <w:trHeight w:val="737"/>
        </w:trPr>
        <w:tc>
          <w:tcPr>
            <w:tcW w:w="2552" w:type="dxa"/>
            <w:tcBorders>
              <w:top w:val="single" w:sz="4" w:space="0" w:color="auto"/>
              <w:bottom w:val="single" w:sz="4" w:space="0" w:color="auto"/>
            </w:tcBorders>
            <w:shd w:val="clear" w:color="auto" w:fill="00A499" w:themeFill="accent5"/>
            <w:vAlign w:val="center"/>
          </w:tcPr>
          <w:p w14:paraId="540AB472" w14:textId="2D88FBF2" w:rsidR="00512F10" w:rsidRPr="00B10943" w:rsidRDefault="00104ED1" w:rsidP="004217FF">
            <w:pPr>
              <w:spacing w:after="0" w:line="240" w:lineRule="auto"/>
              <w:rPr>
                <w:b/>
                <w:bCs/>
                <w:color w:val="FFFFFF" w:themeColor="text1"/>
              </w:rPr>
            </w:pPr>
            <w:r w:rsidRPr="00EF0DF3">
              <w:rPr>
                <w:rFonts w:cs="Arial"/>
                <w:b/>
                <w:bCs/>
                <w:color w:val="FFFFFF" w:themeColor="text1"/>
              </w:rPr>
              <w:t xml:space="preserve">Educational </w:t>
            </w:r>
            <w:r w:rsidR="00AA592B">
              <w:rPr>
                <w:rFonts w:cs="Arial"/>
                <w:b/>
                <w:bCs/>
                <w:color w:val="FFFFFF" w:themeColor="text1"/>
              </w:rPr>
              <w:t>q</w:t>
            </w:r>
            <w:r w:rsidRPr="00EF0DF3">
              <w:rPr>
                <w:rFonts w:cs="Arial"/>
                <w:b/>
                <w:bCs/>
                <w:color w:val="FFFFFF" w:themeColor="text1"/>
              </w:rPr>
              <w:t>ualification</w:t>
            </w:r>
            <w:r w:rsidR="00E41791">
              <w:rPr>
                <w:rFonts w:cs="Arial"/>
                <w:b/>
                <w:bCs/>
                <w:color w:val="FFFFFF" w:themeColor="text1"/>
              </w:rPr>
              <w:t>(s)</w:t>
            </w:r>
          </w:p>
        </w:tc>
        <w:tc>
          <w:tcPr>
            <w:tcW w:w="2977" w:type="dxa"/>
            <w:vAlign w:val="center"/>
          </w:tcPr>
          <w:p w14:paraId="39B96E87" w14:textId="77777777" w:rsidR="00512F10" w:rsidRDefault="00512F10" w:rsidP="004217FF">
            <w:pPr>
              <w:spacing w:after="0" w:line="240" w:lineRule="auto"/>
              <w:textboxTightWrap w:val="none"/>
              <w:rPr>
                <w:sz w:val="22"/>
                <w:szCs w:val="22"/>
              </w:rPr>
            </w:pPr>
          </w:p>
        </w:tc>
        <w:tc>
          <w:tcPr>
            <w:tcW w:w="3260" w:type="dxa"/>
            <w:vAlign w:val="center"/>
          </w:tcPr>
          <w:p w14:paraId="19D20737" w14:textId="77777777" w:rsidR="00512F10" w:rsidRDefault="00512F10" w:rsidP="004217FF">
            <w:pPr>
              <w:spacing w:after="0" w:line="240" w:lineRule="auto"/>
              <w:textboxTightWrap w:val="none"/>
              <w:rPr>
                <w:sz w:val="22"/>
                <w:szCs w:val="22"/>
              </w:rPr>
            </w:pPr>
          </w:p>
        </w:tc>
        <w:tc>
          <w:tcPr>
            <w:tcW w:w="3260" w:type="dxa"/>
            <w:vAlign w:val="center"/>
          </w:tcPr>
          <w:p w14:paraId="296B781D" w14:textId="77777777" w:rsidR="00512F10" w:rsidRDefault="00512F10" w:rsidP="004217FF">
            <w:pPr>
              <w:spacing w:after="0" w:line="240" w:lineRule="auto"/>
              <w:textboxTightWrap w:val="none"/>
              <w:rPr>
                <w:sz w:val="22"/>
                <w:szCs w:val="22"/>
              </w:rPr>
            </w:pPr>
          </w:p>
        </w:tc>
        <w:tc>
          <w:tcPr>
            <w:tcW w:w="3261" w:type="dxa"/>
            <w:vAlign w:val="center"/>
          </w:tcPr>
          <w:p w14:paraId="1AEBADAE" w14:textId="77777777" w:rsidR="00512F10" w:rsidRDefault="00512F10" w:rsidP="004217FF">
            <w:pPr>
              <w:spacing w:after="0" w:line="240" w:lineRule="auto"/>
              <w:textboxTightWrap w:val="none"/>
              <w:rPr>
                <w:sz w:val="22"/>
                <w:szCs w:val="22"/>
              </w:rPr>
            </w:pPr>
          </w:p>
        </w:tc>
      </w:tr>
      <w:tr w:rsidR="00512F10" w14:paraId="07DA6BD4" w14:textId="77777777" w:rsidTr="00666D65">
        <w:trPr>
          <w:trHeight w:val="737"/>
        </w:trPr>
        <w:tc>
          <w:tcPr>
            <w:tcW w:w="2552" w:type="dxa"/>
            <w:tcBorders>
              <w:top w:val="single" w:sz="4" w:space="0" w:color="auto"/>
              <w:bottom w:val="single" w:sz="4" w:space="0" w:color="auto"/>
            </w:tcBorders>
            <w:shd w:val="clear" w:color="auto" w:fill="00A499" w:themeFill="accent5"/>
            <w:vAlign w:val="center"/>
          </w:tcPr>
          <w:p w14:paraId="6FA6E61F" w14:textId="6FE38B2E" w:rsidR="00512F10" w:rsidRPr="00B10943" w:rsidRDefault="00623014" w:rsidP="004217FF">
            <w:pPr>
              <w:spacing w:after="0" w:line="240" w:lineRule="auto"/>
              <w:rPr>
                <w:b/>
                <w:bCs/>
                <w:color w:val="FFFFFF" w:themeColor="text1"/>
              </w:rPr>
            </w:pPr>
            <w:r>
              <w:rPr>
                <w:b/>
                <w:bCs/>
                <w:color w:val="FFFFFF" w:themeColor="text1"/>
              </w:rPr>
              <w:t>Name and date</w:t>
            </w:r>
            <w:r w:rsidR="00F74F2E">
              <w:rPr>
                <w:b/>
                <w:bCs/>
                <w:color w:val="FFFFFF" w:themeColor="text1"/>
              </w:rPr>
              <w:t xml:space="preserve"> of educator course complete</w:t>
            </w:r>
            <w:r w:rsidR="00C6415D">
              <w:rPr>
                <w:b/>
                <w:bCs/>
                <w:color w:val="FFFFFF" w:themeColor="text1"/>
              </w:rPr>
              <w:t>d</w:t>
            </w:r>
            <w:r w:rsidR="00BA79A6" w:rsidRPr="00BA79A6">
              <w:rPr>
                <w:b/>
                <w:bCs/>
                <w:color w:val="FFFFFF" w:themeColor="text1"/>
              </w:rPr>
              <w:t> </w:t>
            </w:r>
          </w:p>
        </w:tc>
        <w:tc>
          <w:tcPr>
            <w:tcW w:w="2977" w:type="dxa"/>
            <w:vAlign w:val="center"/>
          </w:tcPr>
          <w:p w14:paraId="70D731D0" w14:textId="77777777" w:rsidR="00512F10" w:rsidRDefault="00512F10" w:rsidP="004217FF">
            <w:pPr>
              <w:spacing w:after="0" w:line="240" w:lineRule="auto"/>
              <w:textboxTightWrap w:val="none"/>
              <w:rPr>
                <w:sz w:val="22"/>
                <w:szCs w:val="22"/>
              </w:rPr>
            </w:pPr>
          </w:p>
        </w:tc>
        <w:tc>
          <w:tcPr>
            <w:tcW w:w="3260" w:type="dxa"/>
            <w:vAlign w:val="center"/>
          </w:tcPr>
          <w:p w14:paraId="0A9EF0D3" w14:textId="77777777" w:rsidR="00512F10" w:rsidRDefault="00512F10" w:rsidP="004217FF">
            <w:pPr>
              <w:spacing w:after="0" w:line="240" w:lineRule="auto"/>
              <w:textboxTightWrap w:val="none"/>
              <w:rPr>
                <w:sz w:val="22"/>
                <w:szCs w:val="22"/>
              </w:rPr>
            </w:pPr>
          </w:p>
        </w:tc>
        <w:tc>
          <w:tcPr>
            <w:tcW w:w="3260" w:type="dxa"/>
            <w:vAlign w:val="center"/>
          </w:tcPr>
          <w:p w14:paraId="0E8996A9" w14:textId="77777777" w:rsidR="00512F10" w:rsidRDefault="00512F10" w:rsidP="004217FF">
            <w:pPr>
              <w:spacing w:after="0" w:line="240" w:lineRule="auto"/>
              <w:textboxTightWrap w:val="none"/>
              <w:rPr>
                <w:sz w:val="22"/>
                <w:szCs w:val="22"/>
              </w:rPr>
            </w:pPr>
          </w:p>
        </w:tc>
        <w:tc>
          <w:tcPr>
            <w:tcW w:w="3261" w:type="dxa"/>
            <w:vAlign w:val="center"/>
          </w:tcPr>
          <w:p w14:paraId="4F659A39" w14:textId="77777777" w:rsidR="00512F10" w:rsidRDefault="00512F10" w:rsidP="004217FF">
            <w:pPr>
              <w:spacing w:after="0" w:line="240" w:lineRule="auto"/>
              <w:textboxTightWrap w:val="none"/>
              <w:rPr>
                <w:sz w:val="22"/>
                <w:szCs w:val="22"/>
              </w:rPr>
            </w:pPr>
          </w:p>
        </w:tc>
      </w:tr>
      <w:tr w:rsidR="001D50A2" w14:paraId="708E75A2" w14:textId="77777777" w:rsidTr="00666D65">
        <w:trPr>
          <w:trHeight w:val="737"/>
        </w:trPr>
        <w:tc>
          <w:tcPr>
            <w:tcW w:w="2552" w:type="dxa"/>
            <w:tcBorders>
              <w:top w:val="single" w:sz="4" w:space="0" w:color="auto"/>
              <w:bottom w:val="single" w:sz="8" w:space="0" w:color="auto"/>
            </w:tcBorders>
            <w:shd w:val="clear" w:color="auto" w:fill="00A499" w:themeFill="accent5"/>
            <w:vAlign w:val="center"/>
          </w:tcPr>
          <w:p w14:paraId="029985E7" w14:textId="17103CE7" w:rsidR="001D50A2" w:rsidRPr="00B10943" w:rsidRDefault="008B79C5" w:rsidP="004217FF">
            <w:pPr>
              <w:spacing w:after="0" w:line="240" w:lineRule="auto"/>
              <w:rPr>
                <w:b/>
                <w:bCs/>
                <w:color w:val="FFFFFF" w:themeColor="text1"/>
              </w:rPr>
            </w:pPr>
            <w:r w:rsidRPr="008B79C5">
              <w:rPr>
                <w:b/>
                <w:bCs/>
                <w:color w:val="FFFFFF" w:themeColor="text1"/>
              </w:rPr>
              <w:t xml:space="preserve">GP EDUCATORS: </w:t>
            </w:r>
            <w:r w:rsidR="007A0E42">
              <w:rPr>
                <w:b/>
                <w:bCs/>
                <w:color w:val="FFFFFF" w:themeColor="text1"/>
              </w:rPr>
              <w:t>T</w:t>
            </w:r>
            <w:r w:rsidRPr="008B79C5">
              <w:rPr>
                <w:b/>
                <w:bCs/>
                <w:color w:val="FFFFFF" w:themeColor="text1"/>
              </w:rPr>
              <w:t xml:space="preserve">raining scheme </w:t>
            </w:r>
          </w:p>
        </w:tc>
        <w:tc>
          <w:tcPr>
            <w:tcW w:w="2977" w:type="dxa"/>
            <w:vAlign w:val="center"/>
          </w:tcPr>
          <w:p w14:paraId="56B293C8" w14:textId="77777777" w:rsidR="001D50A2" w:rsidRDefault="001D50A2" w:rsidP="004217FF">
            <w:pPr>
              <w:spacing w:after="0" w:line="240" w:lineRule="auto"/>
              <w:textboxTightWrap w:val="none"/>
              <w:rPr>
                <w:sz w:val="22"/>
                <w:szCs w:val="22"/>
              </w:rPr>
            </w:pPr>
          </w:p>
        </w:tc>
        <w:tc>
          <w:tcPr>
            <w:tcW w:w="3260" w:type="dxa"/>
            <w:vAlign w:val="center"/>
          </w:tcPr>
          <w:p w14:paraId="1BDC4796" w14:textId="77777777" w:rsidR="001D50A2" w:rsidRDefault="001D50A2" w:rsidP="004217FF">
            <w:pPr>
              <w:spacing w:after="0" w:line="240" w:lineRule="auto"/>
              <w:textboxTightWrap w:val="none"/>
              <w:rPr>
                <w:sz w:val="22"/>
                <w:szCs w:val="22"/>
              </w:rPr>
            </w:pPr>
          </w:p>
        </w:tc>
        <w:tc>
          <w:tcPr>
            <w:tcW w:w="3260" w:type="dxa"/>
            <w:vAlign w:val="center"/>
          </w:tcPr>
          <w:p w14:paraId="6CB30D7F" w14:textId="77777777" w:rsidR="001D50A2" w:rsidRDefault="001D50A2" w:rsidP="004217FF">
            <w:pPr>
              <w:spacing w:after="0" w:line="240" w:lineRule="auto"/>
              <w:textboxTightWrap w:val="none"/>
              <w:rPr>
                <w:sz w:val="22"/>
                <w:szCs w:val="22"/>
              </w:rPr>
            </w:pPr>
          </w:p>
        </w:tc>
        <w:tc>
          <w:tcPr>
            <w:tcW w:w="3261" w:type="dxa"/>
            <w:vAlign w:val="center"/>
          </w:tcPr>
          <w:p w14:paraId="2C19B055" w14:textId="77777777" w:rsidR="001D50A2" w:rsidRDefault="001D50A2" w:rsidP="004217FF">
            <w:pPr>
              <w:spacing w:after="0" w:line="240" w:lineRule="auto"/>
              <w:textboxTightWrap w:val="none"/>
              <w:rPr>
                <w:sz w:val="22"/>
                <w:szCs w:val="22"/>
              </w:rPr>
            </w:pPr>
          </w:p>
        </w:tc>
      </w:tr>
    </w:tbl>
    <w:p w14:paraId="7B018AD2" w14:textId="60EF236C" w:rsidR="004F6A46" w:rsidRDefault="004F6A46">
      <w:pPr>
        <w:spacing w:after="0" w:line="240" w:lineRule="auto"/>
        <w:textboxTightWrap w:val="none"/>
      </w:pPr>
    </w:p>
    <w:p w14:paraId="1EC6BD32" w14:textId="77777777" w:rsidR="00ED1720" w:rsidRDefault="00ED1720">
      <w:pPr>
        <w:spacing w:after="0" w:line="240" w:lineRule="auto"/>
        <w:textboxTightWrap w:val="none"/>
      </w:pPr>
    </w:p>
    <w:p w14:paraId="5A5134D9" w14:textId="77777777" w:rsidR="00ED1720" w:rsidRDefault="00ED1720">
      <w:pPr>
        <w:spacing w:after="0" w:line="240" w:lineRule="auto"/>
        <w:textboxTightWrap w:val="none"/>
      </w:pPr>
    </w:p>
    <w:tbl>
      <w:tblPr>
        <w:tblStyle w:val="TableGrid"/>
        <w:tblW w:w="15310" w:type="dxa"/>
        <w:tblInd w:w="-714" w:type="dxa"/>
        <w:tblBorders>
          <w:top w:val="single" w:sz="8" w:space="0" w:color="auto"/>
          <w:left w:val="single" w:sz="8" w:space="0" w:color="auto"/>
          <w:bottom w:val="single" w:sz="8" w:space="0" w:color="auto"/>
          <w:right w:val="single" w:sz="8" w:space="0" w:color="auto"/>
          <w:insideH w:val="single" w:sz="6" w:space="0" w:color="auto"/>
          <w:insideV w:val="single" w:sz="8" w:space="0" w:color="auto"/>
        </w:tblBorders>
        <w:tblLook w:val="04A0" w:firstRow="1" w:lastRow="0" w:firstColumn="1" w:lastColumn="0" w:noHBand="0" w:noVBand="1"/>
      </w:tblPr>
      <w:tblGrid>
        <w:gridCol w:w="2552"/>
        <w:gridCol w:w="2977"/>
        <w:gridCol w:w="3260"/>
        <w:gridCol w:w="3260"/>
        <w:gridCol w:w="3261"/>
      </w:tblGrid>
      <w:tr w:rsidR="004F6A46" w14:paraId="797A94C2" w14:textId="77777777" w:rsidTr="008B3AF2">
        <w:trPr>
          <w:trHeight w:val="607"/>
        </w:trPr>
        <w:tc>
          <w:tcPr>
            <w:tcW w:w="2552" w:type="dxa"/>
            <w:tcBorders>
              <w:bottom w:val="single" w:sz="6" w:space="0" w:color="auto"/>
            </w:tcBorders>
            <w:shd w:val="clear" w:color="auto" w:fill="00A499" w:themeFill="accent5"/>
          </w:tcPr>
          <w:p w14:paraId="1A6CF270" w14:textId="77777777" w:rsidR="004F6A46" w:rsidRPr="00B10943" w:rsidRDefault="004F6A46" w:rsidP="00D62CB8">
            <w:pPr>
              <w:spacing w:after="0" w:line="240" w:lineRule="auto"/>
              <w:jc w:val="center"/>
              <w:textboxTightWrap w:val="none"/>
              <w:rPr>
                <w:b/>
                <w:bCs/>
                <w:color w:val="FFFFFF" w:themeColor="text1"/>
                <w:sz w:val="22"/>
                <w:szCs w:val="22"/>
              </w:rPr>
            </w:pPr>
          </w:p>
        </w:tc>
        <w:tc>
          <w:tcPr>
            <w:tcW w:w="2977" w:type="dxa"/>
            <w:tcBorders>
              <w:bottom w:val="single" w:sz="6" w:space="0" w:color="auto"/>
            </w:tcBorders>
            <w:shd w:val="clear" w:color="auto" w:fill="00A499" w:themeFill="accent5"/>
            <w:vAlign w:val="center"/>
          </w:tcPr>
          <w:p w14:paraId="609D644A" w14:textId="47572D90" w:rsidR="004F6A46" w:rsidRPr="00B10943" w:rsidRDefault="004F6A46" w:rsidP="00D62CB8">
            <w:pPr>
              <w:spacing w:after="0" w:line="240" w:lineRule="auto"/>
              <w:jc w:val="center"/>
              <w:textboxTightWrap w:val="none"/>
              <w:rPr>
                <w:b/>
                <w:bCs/>
                <w:color w:val="FFFFFF" w:themeColor="text1"/>
              </w:rPr>
            </w:pPr>
            <w:r>
              <w:rPr>
                <w:b/>
                <w:bCs/>
                <w:color w:val="FFFFFF" w:themeColor="text1"/>
              </w:rPr>
              <w:t>Educator</w:t>
            </w:r>
            <w:r w:rsidRPr="00B10943">
              <w:rPr>
                <w:b/>
                <w:bCs/>
                <w:color w:val="FFFFFF" w:themeColor="text1"/>
              </w:rPr>
              <w:t xml:space="preserve"> </w:t>
            </w:r>
            <w:r>
              <w:rPr>
                <w:b/>
                <w:bCs/>
                <w:color w:val="FFFFFF" w:themeColor="text1"/>
              </w:rPr>
              <w:t>5</w:t>
            </w:r>
          </w:p>
        </w:tc>
        <w:tc>
          <w:tcPr>
            <w:tcW w:w="3260" w:type="dxa"/>
            <w:tcBorders>
              <w:bottom w:val="single" w:sz="6" w:space="0" w:color="auto"/>
            </w:tcBorders>
            <w:shd w:val="clear" w:color="auto" w:fill="00A499" w:themeFill="accent5"/>
            <w:vAlign w:val="center"/>
          </w:tcPr>
          <w:p w14:paraId="111D4E2A" w14:textId="06B0880A" w:rsidR="004F6A46" w:rsidRPr="00B10943" w:rsidRDefault="004F6A46" w:rsidP="00D62CB8">
            <w:pPr>
              <w:spacing w:after="0" w:line="240" w:lineRule="auto"/>
              <w:jc w:val="center"/>
              <w:textboxTightWrap w:val="none"/>
              <w:rPr>
                <w:b/>
                <w:bCs/>
                <w:color w:val="FFFFFF" w:themeColor="text1"/>
              </w:rPr>
            </w:pPr>
            <w:r w:rsidRPr="000B21B2">
              <w:rPr>
                <w:b/>
                <w:bCs/>
                <w:color w:val="FFFFFF" w:themeColor="text1"/>
              </w:rPr>
              <w:t xml:space="preserve">Educator </w:t>
            </w:r>
            <w:r>
              <w:rPr>
                <w:b/>
                <w:bCs/>
                <w:color w:val="FFFFFF" w:themeColor="text1"/>
              </w:rPr>
              <w:t>6</w:t>
            </w:r>
          </w:p>
        </w:tc>
        <w:tc>
          <w:tcPr>
            <w:tcW w:w="3260" w:type="dxa"/>
            <w:tcBorders>
              <w:bottom w:val="single" w:sz="6" w:space="0" w:color="auto"/>
            </w:tcBorders>
            <w:shd w:val="clear" w:color="auto" w:fill="00A499" w:themeFill="accent5"/>
            <w:vAlign w:val="center"/>
          </w:tcPr>
          <w:p w14:paraId="2C4C6E96" w14:textId="19D97B4F" w:rsidR="004F6A46" w:rsidRPr="00B10943" w:rsidRDefault="004F6A46" w:rsidP="00D62CB8">
            <w:pPr>
              <w:spacing w:after="0" w:line="240" w:lineRule="auto"/>
              <w:jc w:val="center"/>
              <w:textboxTightWrap w:val="none"/>
              <w:rPr>
                <w:b/>
                <w:bCs/>
                <w:color w:val="FFFFFF" w:themeColor="text1"/>
              </w:rPr>
            </w:pPr>
            <w:r w:rsidRPr="000B21B2">
              <w:rPr>
                <w:b/>
                <w:bCs/>
                <w:color w:val="FFFFFF" w:themeColor="text1"/>
              </w:rPr>
              <w:t xml:space="preserve">Educator </w:t>
            </w:r>
            <w:r>
              <w:rPr>
                <w:b/>
                <w:bCs/>
                <w:color w:val="FFFFFF" w:themeColor="text1"/>
              </w:rPr>
              <w:t>7</w:t>
            </w:r>
          </w:p>
        </w:tc>
        <w:tc>
          <w:tcPr>
            <w:tcW w:w="3261" w:type="dxa"/>
            <w:tcBorders>
              <w:bottom w:val="single" w:sz="6" w:space="0" w:color="auto"/>
            </w:tcBorders>
            <w:shd w:val="clear" w:color="auto" w:fill="00A499" w:themeFill="accent5"/>
            <w:vAlign w:val="center"/>
          </w:tcPr>
          <w:p w14:paraId="0B3B355B" w14:textId="06A1FDD8" w:rsidR="004F6A46" w:rsidRPr="00B10943" w:rsidRDefault="004F6A46" w:rsidP="00D62CB8">
            <w:pPr>
              <w:spacing w:after="0" w:line="240" w:lineRule="auto"/>
              <w:jc w:val="center"/>
              <w:textboxTightWrap w:val="none"/>
              <w:rPr>
                <w:b/>
                <w:bCs/>
                <w:color w:val="FFFFFF" w:themeColor="text1"/>
              </w:rPr>
            </w:pPr>
            <w:r w:rsidRPr="000B21B2">
              <w:rPr>
                <w:b/>
                <w:bCs/>
                <w:color w:val="FFFFFF" w:themeColor="text1"/>
              </w:rPr>
              <w:t xml:space="preserve">Educator </w:t>
            </w:r>
            <w:r w:rsidR="00C17461">
              <w:rPr>
                <w:b/>
                <w:bCs/>
                <w:color w:val="FFFFFF" w:themeColor="text1"/>
              </w:rPr>
              <w:t>8</w:t>
            </w:r>
          </w:p>
        </w:tc>
      </w:tr>
      <w:tr w:rsidR="004F6A46" w14:paraId="4A05867B" w14:textId="77777777" w:rsidTr="008B3AF2">
        <w:trPr>
          <w:trHeight w:val="737"/>
        </w:trPr>
        <w:tc>
          <w:tcPr>
            <w:tcW w:w="2552" w:type="dxa"/>
            <w:tcBorders>
              <w:top w:val="single" w:sz="6" w:space="0" w:color="auto"/>
              <w:bottom w:val="single" w:sz="4" w:space="0" w:color="auto"/>
            </w:tcBorders>
            <w:shd w:val="clear" w:color="auto" w:fill="00A499" w:themeFill="accent5"/>
            <w:vAlign w:val="center"/>
          </w:tcPr>
          <w:p w14:paraId="6EA9D939" w14:textId="77777777" w:rsidR="004F6A46" w:rsidRPr="00B10943" w:rsidRDefault="004F6A46" w:rsidP="00D62CB8">
            <w:pPr>
              <w:spacing w:after="0" w:line="240" w:lineRule="auto"/>
              <w:rPr>
                <w:b/>
                <w:bCs/>
                <w:color w:val="FFFFFF" w:themeColor="text1"/>
              </w:rPr>
            </w:pPr>
            <w:r>
              <w:rPr>
                <w:b/>
                <w:bCs/>
                <w:color w:val="FFFFFF" w:themeColor="text1"/>
              </w:rPr>
              <w:t>Name</w:t>
            </w:r>
          </w:p>
        </w:tc>
        <w:sdt>
          <w:sdtPr>
            <w:rPr>
              <w:sz w:val="22"/>
              <w:szCs w:val="22"/>
            </w:rPr>
            <w:id w:val="293257710"/>
            <w:placeholder>
              <w:docPart w:val="3CBFB59A43FE4B7D84D73D31BAC2425E"/>
            </w:placeholder>
            <w:showingPlcHdr/>
            <w:dataBinding w:prefixMappings="" w:xpath="/MyText[1]" w:storeItemID="{117F0F53-34C5-46F9-A332-9D964F444AD2}"/>
            <w:text/>
          </w:sdtPr>
          <w:sdtContent>
            <w:tc>
              <w:tcPr>
                <w:tcW w:w="2977" w:type="dxa"/>
                <w:tcBorders>
                  <w:top w:val="single" w:sz="6" w:space="0" w:color="auto"/>
                  <w:bottom w:val="single" w:sz="4" w:space="0" w:color="auto"/>
                </w:tcBorders>
                <w:vAlign w:val="center"/>
              </w:tcPr>
              <w:p w14:paraId="04FF5E91" w14:textId="08B330C6" w:rsidR="004F6A46" w:rsidRDefault="00CB6986" w:rsidP="00D62CB8">
                <w:pPr>
                  <w:spacing w:after="0" w:line="240" w:lineRule="auto"/>
                  <w:textboxTightWrap w:val="none"/>
                  <w:rPr>
                    <w:sz w:val="22"/>
                    <w:szCs w:val="22"/>
                  </w:rPr>
                </w:pPr>
                <w:r w:rsidRPr="00267B89">
                  <w:rPr>
                    <w:rStyle w:val="PlaceholderText"/>
                  </w:rPr>
                  <w:t>Click or tap here to enter text.</w:t>
                </w:r>
              </w:p>
            </w:tc>
          </w:sdtContent>
        </w:sdt>
        <w:sdt>
          <w:sdtPr>
            <w:rPr>
              <w:sz w:val="22"/>
              <w:szCs w:val="22"/>
            </w:rPr>
            <w:id w:val="1122582666"/>
            <w:placeholder>
              <w:docPart w:val="10B5A434CFAD41FD8C63168B2B959BF3"/>
            </w:placeholder>
            <w:showingPlcHdr/>
            <w:dataBinding w:prefixMappings="" w:xpath="/MyText[1]" w:storeItemID="{A11CFB6E-CE20-4AD2-A62C-CAF7A84DBCDD}"/>
            <w:text/>
          </w:sdtPr>
          <w:sdtContent>
            <w:tc>
              <w:tcPr>
                <w:tcW w:w="3260" w:type="dxa"/>
                <w:tcBorders>
                  <w:top w:val="single" w:sz="6" w:space="0" w:color="auto"/>
                  <w:bottom w:val="single" w:sz="4" w:space="0" w:color="auto"/>
                </w:tcBorders>
                <w:vAlign w:val="center"/>
              </w:tcPr>
              <w:p w14:paraId="53DB81B8" w14:textId="6345892E" w:rsidR="004F6A46" w:rsidRPr="00A7572D" w:rsidRDefault="00CB6986" w:rsidP="00D62CB8">
                <w:pPr>
                  <w:spacing w:after="0" w:line="240" w:lineRule="auto"/>
                  <w:textboxTightWrap w:val="none"/>
                  <w:rPr>
                    <w:b/>
                    <w:bCs/>
                    <w:sz w:val="22"/>
                    <w:szCs w:val="22"/>
                  </w:rPr>
                </w:pPr>
                <w:r w:rsidRPr="00267B89">
                  <w:rPr>
                    <w:rStyle w:val="PlaceholderText"/>
                  </w:rPr>
                  <w:t>Click or tap here to enter text.</w:t>
                </w:r>
              </w:p>
            </w:tc>
          </w:sdtContent>
        </w:sdt>
        <w:sdt>
          <w:sdtPr>
            <w:rPr>
              <w:sz w:val="22"/>
              <w:szCs w:val="22"/>
            </w:rPr>
            <w:id w:val="131144089"/>
            <w:placeholder>
              <w:docPart w:val="70758DB681EE446DBEB851B67CAAFC4E"/>
            </w:placeholder>
            <w:showingPlcHdr/>
            <w:dataBinding w:prefixMappings="" w:xpath="/MyText[1]" w:storeItemID="{0E96037B-4257-4104-9D0C-72EB46E8091B}"/>
            <w:text/>
          </w:sdtPr>
          <w:sdtContent>
            <w:tc>
              <w:tcPr>
                <w:tcW w:w="3260" w:type="dxa"/>
                <w:tcBorders>
                  <w:top w:val="single" w:sz="6" w:space="0" w:color="auto"/>
                  <w:bottom w:val="single" w:sz="4" w:space="0" w:color="auto"/>
                </w:tcBorders>
                <w:vAlign w:val="center"/>
              </w:tcPr>
              <w:p w14:paraId="270C4DA8" w14:textId="46207B43" w:rsidR="004F6A46" w:rsidRDefault="00CB6986" w:rsidP="00D62CB8">
                <w:pPr>
                  <w:spacing w:after="0" w:line="240" w:lineRule="auto"/>
                  <w:textboxTightWrap w:val="none"/>
                  <w:rPr>
                    <w:sz w:val="22"/>
                    <w:szCs w:val="22"/>
                  </w:rPr>
                </w:pPr>
                <w:r w:rsidRPr="00267B89">
                  <w:rPr>
                    <w:rStyle w:val="PlaceholderText"/>
                  </w:rPr>
                  <w:t>Click or tap here to enter text.</w:t>
                </w:r>
              </w:p>
            </w:tc>
          </w:sdtContent>
        </w:sdt>
        <w:sdt>
          <w:sdtPr>
            <w:rPr>
              <w:sz w:val="22"/>
              <w:szCs w:val="22"/>
            </w:rPr>
            <w:id w:val="584184573"/>
            <w:placeholder>
              <w:docPart w:val="F0CDBDC4B5914E35951F154F1C6DBF00"/>
            </w:placeholder>
            <w:showingPlcHdr/>
            <w:dataBinding w:prefixMappings="" w:xpath="/MyText[1]" w:storeItemID="{67CDE42F-8485-4F5C-B854-F9D8F968C43A}"/>
            <w:text/>
          </w:sdtPr>
          <w:sdtContent>
            <w:tc>
              <w:tcPr>
                <w:tcW w:w="3261" w:type="dxa"/>
                <w:tcBorders>
                  <w:top w:val="single" w:sz="6" w:space="0" w:color="auto"/>
                  <w:bottom w:val="single" w:sz="4" w:space="0" w:color="auto"/>
                </w:tcBorders>
                <w:vAlign w:val="center"/>
              </w:tcPr>
              <w:p w14:paraId="1E0BE965" w14:textId="608BE2AC" w:rsidR="004F6A46" w:rsidRDefault="00CB6986" w:rsidP="00D62CB8">
                <w:pPr>
                  <w:spacing w:after="0" w:line="240" w:lineRule="auto"/>
                  <w:textboxTightWrap w:val="none"/>
                  <w:rPr>
                    <w:sz w:val="22"/>
                    <w:szCs w:val="22"/>
                  </w:rPr>
                </w:pPr>
                <w:r w:rsidRPr="00267B89">
                  <w:rPr>
                    <w:rStyle w:val="PlaceholderText"/>
                  </w:rPr>
                  <w:t>Click or tap here to enter text.</w:t>
                </w:r>
              </w:p>
            </w:tc>
          </w:sdtContent>
        </w:sdt>
      </w:tr>
      <w:tr w:rsidR="004F6A46" w14:paraId="6A9E2066" w14:textId="77777777" w:rsidTr="008B3AF2">
        <w:trPr>
          <w:trHeight w:val="737"/>
        </w:trPr>
        <w:tc>
          <w:tcPr>
            <w:tcW w:w="2552" w:type="dxa"/>
            <w:tcBorders>
              <w:top w:val="single" w:sz="4" w:space="0" w:color="auto"/>
              <w:bottom w:val="single" w:sz="4" w:space="0" w:color="auto"/>
            </w:tcBorders>
            <w:shd w:val="clear" w:color="auto" w:fill="00A499" w:themeFill="accent5"/>
            <w:vAlign w:val="center"/>
          </w:tcPr>
          <w:p w14:paraId="5104FEC4" w14:textId="77777777" w:rsidR="004F6A46" w:rsidRPr="00B10943" w:rsidRDefault="004F6A46" w:rsidP="00D62CB8">
            <w:pPr>
              <w:spacing w:after="0" w:line="240" w:lineRule="auto"/>
              <w:rPr>
                <w:b/>
                <w:bCs/>
                <w:color w:val="FFFFFF" w:themeColor="text1"/>
              </w:rPr>
            </w:pPr>
            <w:r>
              <w:rPr>
                <w:b/>
                <w:bCs/>
                <w:color w:val="FFFFFF" w:themeColor="text1"/>
              </w:rPr>
              <w:t>Professional group</w:t>
            </w:r>
            <w:r w:rsidRPr="00B10943">
              <w:rPr>
                <w:b/>
                <w:bCs/>
                <w:color w:val="FFFFFF" w:themeColor="text1"/>
              </w:rPr>
              <w:t xml:space="preserve"> </w:t>
            </w:r>
          </w:p>
        </w:tc>
        <w:tc>
          <w:tcPr>
            <w:tcW w:w="2977" w:type="dxa"/>
            <w:tcBorders>
              <w:top w:val="single" w:sz="4" w:space="0" w:color="auto"/>
              <w:bottom w:val="single" w:sz="4" w:space="0" w:color="auto"/>
            </w:tcBorders>
            <w:vAlign w:val="center"/>
          </w:tcPr>
          <w:sdt>
            <w:sdtPr>
              <w:id w:val="1237513748"/>
              <w:placeholder>
                <w:docPart w:val="AD5AABB9AAF34572B1C0EC18E2EEAA51"/>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p w14:paraId="47AE7620" w14:textId="77777777" w:rsidR="004F6A46" w:rsidRDefault="004F6A46" w:rsidP="00D62CB8">
                <w:pPr>
                  <w:spacing w:after="0" w:line="240" w:lineRule="auto"/>
                  <w:textboxTightWrap w:val="none"/>
                  <w:rPr>
                    <w:lang w:eastAsia="en-US"/>
                  </w:rPr>
                </w:pPr>
                <w:r w:rsidRPr="00962A30">
                  <w:rPr>
                    <w:rStyle w:val="PlaceholderText"/>
                  </w:rPr>
                  <w:t>Choose an item.</w:t>
                </w:r>
              </w:p>
            </w:sdtContent>
          </w:sdt>
          <w:p w14:paraId="0AF68A10" w14:textId="77777777" w:rsidR="004F6A46" w:rsidRDefault="004F6A46" w:rsidP="00D62CB8">
            <w:pPr>
              <w:spacing w:after="0" w:line="240" w:lineRule="auto"/>
              <w:textboxTightWrap w:val="none"/>
              <w:rPr>
                <w:sz w:val="22"/>
                <w:szCs w:val="22"/>
              </w:rPr>
            </w:pPr>
            <w:r>
              <w:t>If other, please confirm:</w:t>
            </w:r>
          </w:p>
        </w:tc>
        <w:tc>
          <w:tcPr>
            <w:tcW w:w="3260" w:type="dxa"/>
            <w:tcBorders>
              <w:top w:val="single" w:sz="4" w:space="0" w:color="auto"/>
              <w:bottom w:val="single" w:sz="4" w:space="0" w:color="auto"/>
            </w:tcBorders>
            <w:vAlign w:val="center"/>
          </w:tcPr>
          <w:sdt>
            <w:sdtPr>
              <w:id w:val="-784811466"/>
              <w:placeholder>
                <w:docPart w:val="6582B2EFA4A84A97AEF94AC36D5CB63D"/>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p w14:paraId="2F1B3286" w14:textId="77777777" w:rsidR="004F6A46" w:rsidRDefault="004F6A46" w:rsidP="00D62CB8">
                <w:pPr>
                  <w:spacing w:after="0" w:line="240" w:lineRule="auto"/>
                  <w:textboxTightWrap w:val="none"/>
                  <w:rPr>
                    <w:lang w:eastAsia="en-US"/>
                  </w:rPr>
                </w:pPr>
                <w:r w:rsidRPr="00962A30">
                  <w:rPr>
                    <w:rStyle w:val="PlaceholderText"/>
                  </w:rPr>
                  <w:t>Choose an item.</w:t>
                </w:r>
              </w:p>
            </w:sdtContent>
          </w:sdt>
          <w:p w14:paraId="416E06B0" w14:textId="77777777" w:rsidR="004F6A46" w:rsidRPr="00084AAA" w:rsidRDefault="004F6A46" w:rsidP="00D62CB8">
            <w:pPr>
              <w:spacing w:after="0" w:line="240" w:lineRule="auto"/>
              <w:textboxTightWrap w:val="none"/>
            </w:pPr>
            <w:r>
              <w:t xml:space="preserve">If other, please confirm: </w:t>
            </w:r>
          </w:p>
        </w:tc>
        <w:tc>
          <w:tcPr>
            <w:tcW w:w="3260" w:type="dxa"/>
            <w:tcBorders>
              <w:top w:val="single" w:sz="4" w:space="0" w:color="auto"/>
              <w:bottom w:val="single" w:sz="4" w:space="0" w:color="auto"/>
            </w:tcBorders>
            <w:vAlign w:val="center"/>
          </w:tcPr>
          <w:sdt>
            <w:sdtPr>
              <w:id w:val="-37737624"/>
              <w:placeholder>
                <w:docPart w:val="9E10A346597D43918C00352E7E6F6C42"/>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p w14:paraId="350356C5" w14:textId="77777777" w:rsidR="004F6A46" w:rsidRDefault="004F6A46" w:rsidP="00D62CB8">
                <w:pPr>
                  <w:spacing w:after="0" w:line="240" w:lineRule="auto"/>
                  <w:textboxTightWrap w:val="none"/>
                </w:pPr>
                <w:r w:rsidRPr="00962A30">
                  <w:rPr>
                    <w:rStyle w:val="PlaceholderText"/>
                  </w:rPr>
                  <w:t>Choose an item.</w:t>
                </w:r>
              </w:p>
            </w:sdtContent>
          </w:sdt>
          <w:p w14:paraId="5C248C52" w14:textId="77777777" w:rsidR="004F6A46" w:rsidRDefault="004F6A46" w:rsidP="00D62CB8">
            <w:pPr>
              <w:spacing w:after="0" w:line="240" w:lineRule="auto"/>
              <w:textboxTightWrap w:val="none"/>
              <w:rPr>
                <w:sz w:val="22"/>
                <w:szCs w:val="22"/>
              </w:rPr>
            </w:pPr>
            <w:r>
              <w:t>If other, please confirm:</w:t>
            </w:r>
          </w:p>
        </w:tc>
        <w:tc>
          <w:tcPr>
            <w:tcW w:w="3261" w:type="dxa"/>
            <w:tcBorders>
              <w:top w:val="single" w:sz="4" w:space="0" w:color="auto"/>
              <w:bottom w:val="single" w:sz="4" w:space="0" w:color="auto"/>
            </w:tcBorders>
            <w:vAlign w:val="center"/>
          </w:tcPr>
          <w:p w14:paraId="01280DF2" w14:textId="77777777" w:rsidR="004F6A46" w:rsidRDefault="00000000" w:rsidP="00D62CB8">
            <w:pPr>
              <w:spacing w:after="0" w:line="240" w:lineRule="auto"/>
              <w:textboxTightWrap w:val="none"/>
            </w:pPr>
            <w:sdt>
              <w:sdtPr>
                <w:id w:val="-1955162341"/>
                <w:placeholder>
                  <w:docPart w:val="79F2AF4AC1E14D1387E3752C5B61EF29"/>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004F6A46" w:rsidRPr="00962A30">
                  <w:rPr>
                    <w:rStyle w:val="PlaceholderText"/>
                  </w:rPr>
                  <w:t>Choose an item.</w:t>
                </w:r>
              </w:sdtContent>
            </w:sdt>
          </w:p>
          <w:p w14:paraId="78AB9C75" w14:textId="77777777" w:rsidR="004F6A46" w:rsidRPr="00CE5A99" w:rsidRDefault="004F6A46" w:rsidP="00D62CB8">
            <w:pPr>
              <w:spacing w:after="0" w:line="240" w:lineRule="auto"/>
              <w:textboxTightWrap w:val="none"/>
              <w:rPr>
                <w:sz w:val="22"/>
                <w:szCs w:val="22"/>
              </w:rPr>
            </w:pPr>
            <w:r>
              <w:t>If other, please confirm:</w:t>
            </w:r>
          </w:p>
        </w:tc>
      </w:tr>
      <w:tr w:rsidR="004F6A46" w14:paraId="6EF57D8B" w14:textId="77777777" w:rsidTr="008B3AF2">
        <w:trPr>
          <w:trHeight w:val="737"/>
        </w:trPr>
        <w:tc>
          <w:tcPr>
            <w:tcW w:w="2552" w:type="dxa"/>
            <w:tcBorders>
              <w:top w:val="single" w:sz="4" w:space="0" w:color="auto"/>
              <w:bottom w:val="single" w:sz="4" w:space="0" w:color="auto"/>
            </w:tcBorders>
            <w:shd w:val="clear" w:color="auto" w:fill="00A499" w:themeFill="accent5"/>
            <w:vAlign w:val="center"/>
          </w:tcPr>
          <w:p w14:paraId="4F4DE403" w14:textId="77777777" w:rsidR="004F6A46" w:rsidRPr="00B10943" w:rsidRDefault="004F6A46" w:rsidP="00D62CB8">
            <w:pPr>
              <w:spacing w:after="0" w:line="240" w:lineRule="auto"/>
              <w:rPr>
                <w:b/>
                <w:bCs/>
                <w:color w:val="FFFFFF" w:themeColor="text1"/>
              </w:rPr>
            </w:pPr>
            <w:r>
              <w:rPr>
                <w:b/>
                <w:bCs/>
                <w:color w:val="FFFFFF" w:themeColor="text1"/>
              </w:rPr>
              <w:t>Professional registration no.</w:t>
            </w:r>
          </w:p>
        </w:tc>
        <w:tc>
          <w:tcPr>
            <w:tcW w:w="2977" w:type="dxa"/>
            <w:tcBorders>
              <w:top w:val="single" w:sz="4" w:space="0" w:color="auto"/>
              <w:bottom w:val="single" w:sz="4" w:space="0" w:color="auto"/>
            </w:tcBorders>
            <w:vAlign w:val="center"/>
          </w:tcPr>
          <w:p w14:paraId="7A3123B3"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4A337759"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33766BC6" w14:textId="77777777" w:rsidR="004F6A46" w:rsidRDefault="004F6A46" w:rsidP="00D62CB8">
            <w:pPr>
              <w:spacing w:after="0" w:line="240" w:lineRule="auto"/>
              <w:textboxTightWrap w:val="none"/>
              <w:rPr>
                <w:sz w:val="22"/>
                <w:szCs w:val="22"/>
              </w:rPr>
            </w:pPr>
          </w:p>
        </w:tc>
        <w:tc>
          <w:tcPr>
            <w:tcW w:w="3261" w:type="dxa"/>
            <w:tcBorders>
              <w:top w:val="single" w:sz="4" w:space="0" w:color="auto"/>
              <w:bottom w:val="single" w:sz="4" w:space="0" w:color="auto"/>
            </w:tcBorders>
            <w:vAlign w:val="center"/>
          </w:tcPr>
          <w:p w14:paraId="6111479F" w14:textId="77777777" w:rsidR="004F6A46" w:rsidRDefault="004F6A46" w:rsidP="00D62CB8">
            <w:pPr>
              <w:spacing w:after="0" w:line="240" w:lineRule="auto"/>
              <w:textboxTightWrap w:val="none"/>
              <w:rPr>
                <w:sz w:val="22"/>
                <w:szCs w:val="22"/>
              </w:rPr>
            </w:pPr>
          </w:p>
        </w:tc>
      </w:tr>
      <w:tr w:rsidR="004F6A46" w14:paraId="0F24797B" w14:textId="77777777" w:rsidTr="008B3AF2">
        <w:trPr>
          <w:trHeight w:val="737"/>
        </w:trPr>
        <w:tc>
          <w:tcPr>
            <w:tcW w:w="2552" w:type="dxa"/>
            <w:tcBorders>
              <w:top w:val="single" w:sz="4" w:space="0" w:color="auto"/>
              <w:bottom w:val="single" w:sz="4" w:space="0" w:color="auto"/>
            </w:tcBorders>
            <w:shd w:val="clear" w:color="auto" w:fill="00A499" w:themeFill="accent5"/>
            <w:vAlign w:val="center"/>
          </w:tcPr>
          <w:p w14:paraId="5ADE3515" w14:textId="77777777" w:rsidR="004F6A46" w:rsidRPr="00B10943" w:rsidRDefault="004F6A46" w:rsidP="00D62CB8">
            <w:pPr>
              <w:spacing w:after="0" w:line="240" w:lineRule="auto"/>
              <w:rPr>
                <w:b/>
                <w:bCs/>
                <w:color w:val="FFFFFF" w:themeColor="text1"/>
              </w:rPr>
            </w:pPr>
            <w:r>
              <w:rPr>
                <w:b/>
                <w:bCs/>
                <w:color w:val="FFFFFF" w:themeColor="text1"/>
              </w:rPr>
              <w:t>Email</w:t>
            </w:r>
            <w:r w:rsidRPr="00B10943">
              <w:rPr>
                <w:b/>
                <w:bCs/>
                <w:color w:val="FFFFFF" w:themeColor="text1"/>
              </w:rPr>
              <w:t xml:space="preserve"> address</w:t>
            </w:r>
          </w:p>
        </w:tc>
        <w:tc>
          <w:tcPr>
            <w:tcW w:w="2977" w:type="dxa"/>
            <w:tcBorders>
              <w:top w:val="single" w:sz="4" w:space="0" w:color="auto"/>
              <w:bottom w:val="single" w:sz="4" w:space="0" w:color="auto"/>
            </w:tcBorders>
            <w:vAlign w:val="center"/>
          </w:tcPr>
          <w:p w14:paraId="19A73C93"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3FCB93FE"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7FF940C6" w14:textId="77777777" w:rsidR="004F6A46" w:rsidRDefault="004F6A46" w:rsidP="00D62CB8">
            <w:pPr>
              <w:spacing w:after="0" w:line="240" w:lineRule="auto"/>
              <w:textboxTightWrap w:val="none"/>
              <w:rPr>
                <w:sz w:val="22"/>
                <w:szCs w:val="22"/>
              </w:rPr>
            </w:pPr>
          </w:p>
        </w:tc>
        <w:tc>
          <w:tcPr>
            <w:tcW w:w="3261" w:type="dxa"/>
            <w:tcBorders>
              <w:top w:val="single" w:sz="4" w:space="0" w:color="auto"/>
              <w:bottom w:val="single" w:sz="4" w:space="0" w:color="auto"/>
            </w:tcBorders>
            <w:vAlign w:val="center"/>
          </w:tcPr>
          <w:p w14:paraId="1836F367" w14:textId="77777777" w:rsidR="004F6A46" w:rsidRDefault="004F6A46" w:rsidP="00D62CB8">
            <w:pPr>
              <w:spacing w:after="0" w:line="240" w:lineRule="auto"/>
              <w:textboxTightWrap w:val="none"/>
              <w:rPr>
                <w:sz w:val="22"/>
                <w:szCs w:val="22"/>
              </w:rPr>
            </w:pPr>
          </w:p>
        </w:tc>
      </w:tr>
      <w:tr w:rsidR="004F6A46" w14:paraId="3D408FBD" w14:textId="77777777" w:rsidTr="008B3AF2">
        <w:trPr>
          <w:trHeight w:val="737"/>
        </w:trPr>
        <w:tc>
          <w:tcPr>
            <w:tcW w:w="2552" w:type="dxa"/>
            <w:tcBorders>
              <w:top w:val="single" w:sz="4" w:space="0" w:color="auto"/>
              <w:bottom w:val="single" w:sz="4" w:space="0" w:color="auto"/>
            </w:tcBorders>
            <w:shd w:val="clear" w:color="auto" w:fill="00A499" w:themeFill="accent5"/>
            <w:vAlign w:val="center"/>
          </w:tcPr>
          <w:p w14:paraId="05552CF8" w14:textId="77777777" w:rsidR="004F6A46" w:rsidRPr="00B10943" w:rsidRDefault="004F6A46" w:rsidP="00D62CB8">
            <w:pPr>
              <w:spacing w:after="0" w:line="240" w:lineRule="auto"/>
              <w:rPr>
                <w:b/>
                <w:bCs/>
                <w:color w:val="FFFFFF" w:themeColor="text1"/>
              </w:rPr>
            </w:pPr>
            <w:r>
              <w:rPr>
                <w:b/>
                <w:bCs/>
                <w:color w:val="FFFFFF" w:themeColor="text1"/>
              </w:rPr>
              <w:t>Practice name</w:t>
            </w:r>
          </w:p>
        </w:tc>
        <w:tc>
          <w:tcPr>
            <w:tcW w:w="2977" w:type="dxa"/>
            <w:tcBorders>
              <w:top w:val="single" w:sz="4" w:space="0" w:color="auto"/>
              <w:bottom w:val="single" w:sz="4" w:space="0" w:color="auto"/>
            </w:tcBorders>
            <w:vAlign w:val="center"/>
          </w:tcPr>
          <w:p w14:paraId="2FAACBEF"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465E5F40"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2D78E268" w14:textId="77777777" w:rsidR="004F6A46" w:rsidRDefault="004F6A46" w:rsidP="00D62CB8">
            <w:pPr>
              <w:spacing w:after="0" w:line="240" w:lineRule="auto"/>
              <w:textboxTightWrap w:val="none"/>
              <w:rPr>
                <w:sz w:val="22"/>
                <w:szCs w:val="22"/>
              </w:rPr>
            </w:pPr>
          </w:p>
        </w:tc>
        <w:tc>
          <w:tcPr>
            <w:tcW w:w="3261" w:type="dxa"/>
            <w:tcBorders>
              <w:top w:val="single" w:sz="4" w:space="0" w:color="auto"/>
              <w:bottom w:val="single" w:sz="4" w:space="0" w:color="auto"/>
            </w:tcBorders>
            <w:vAlign w:val="center"/>
          </w:tcPr>
          <w:p w14:paraId="1192868D" w14:textId="77777777" w:rsidR="004F6A46" w:rsidRDefault="004F6A46" w:rsidP="00D62CB8">
            <w:pPr>
              <w:spacing w:after="0" w:line="240" w:lineRule="auto"/>
              <w:textboxTightWrap w:val="none"/>
              <w:rPr>
                <w:sz w:val="22"/>
                <w:szCs w:val="22"/>
              </w:rPr>
            </w:pPr>
          </w:p>
        </w:tc>
      </w:tr>
      <w:tr w:rsidR="004F6A46" w14:paraId="47B726CE" w14:textId="77777777" w:rsidTr="008B3AF2">
        <w:trPr>
          <w:trHeight w:val="737"/>
        </w:trPr>
        <w:tc>
          <w:tcPr>
            <w:tcW w:w="2552" w:type="dxa"/>
            <w:tcBorders>
              <w:top w:val="single" w:sz="4" w:space="0" w:color="auto"/>
              <w:bottom w:val="single" w:sz="4" w:space="0" w:color="auto"/>
            </w:tcBorders>
            <w:shd w:val="clear" w:color="auto" w:fill="00A499" w:themeFill="accent5"/>
            <w:vAlign w:val="center"/>
          </w:tcPr>
          <w:p w14:paraId="70D70832" w14:textId="77777777" w:rsidR="004F6A46" w:rsidRPr="00B10943" w:rsidRDefault="004F6A46" w:rsidP="00D62CB8">
            <w:pPr>
              <w:spacing w:after="0" w:line="240" w:lineRule="auto"/>
              <w:rPr>
                <w:b/>
                <w:bCs/>
                <w:color w:val="FFFFFF" w:themeColor="text1"/>
              </w:rPr>
            </w:pPr>
            <w:r>
              <w:rPr>
                <w:b/>
                <w:bCs/>
                <w:color w:val="FFFFFF" w:themeColor="text1"/>
              </w:rPr>
              <w:t>Practice address</w:t>
            </w:r>
          </w:p>
        </w:tc>
        <w:tc>
          <w:tcPr>
            <w:tcW w:w="2977" w:type="dxa"/>
            <w:tcBorders>
              <w:top w:val="single" w:sz="4" w:space="0" w:color="auto"/>
              <w:bottom w:val="single" w:sz="4" w:space="0" w:color="auto"/>
            </w:tcBorders>
            <w:vAlign w:val="center"/>
          </w:tcPr>
          <w:p w14:paraId="04624B65"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49F32474"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0FCA49EA" w14:textId="77777777" w:rsidR="004F6A46" w:rsidRDefault="004F6A46" w:rsidP="00D62CB8">
            <w:pPr>
              <w:spacing w:after="0" w:line="240" w:lineRule="auto"/>
              <w:textboxTightWrap w:val="none"/>
              <w:rPr>
                <w:sz w:val="22"/>
                <w:szCs w:val="22"/>
              </w:rPr>
            </w:pPr>
          </w:p>
        </w:tc>
        <w:tc>
          <w:tcPr>
            <w:tcW w:w="3261" w:type="dxa"/>
            <w:tcBorders>
              <w:top w:val="single" w:sz="4" w:space="0" w:color="auto"/>
              <w:bottom w:val="single" w:sz="4" w:space="0" w:color="auto"/>
            </w:tcBorders>
            <w:vAlign w:val="center"/>
          </w:tcPr>
          <w:p w14:paraId="5E824C54" w14:textId="77777777" w:rsidR="004F6A46" w:rsidRDefault="004F6A46" w:rsidP="00D62CB8">
            <w:pPr>
              <w:spacing w:after="0" w:line="240" w:lineRule="auto"/>
              <w:textboxTightWrap w:val="none"/>
              <w:rPr>
                <w:sz w:val="22"/>
                <w:szCs w:val="22"/>
              </w:rPr>
            </w:pPr>
          </w:p>
        </w:tc>
      </w:tr>
      <w:tr w:rsidR="004F6A46" w14:paraId="0DA123A9" w14:textId="77777777" w:rsidTr="008B3AF2">
        <w:trPr>
          <w:trHeight w:val="737"/>
        </w:trPr>
        <w:tc>
          <w:tcPr>
            <w:tcW w:w="2552" w:type="dxa"/>
            <w:tcBorders>
              <w:top w:val="single" w:sz="4" w:space="0" w:color="auto"/>
              <w:bottom w:val="single" w:sz="4" w:space="0" w:color="auto"/>
            </w:tcBorders>
            <w:shd w:val="clear" w:color="auto" w:fill="00A499" w:themeFill="accent5"/>
            <w:vAlign w:val="center"/>
          </w:tcPr>
          <w:p w14:paraId="58588314" w14:textId="77777777" w:rsidR="004F6A46" w:rsidRPr="00B10943" w:rsidRDefault="004F6A46" w:rsidP="00D62CB8">
            <w:pPr>
              <w:spacing w:after="0" w:line="240" w:lineRule="auto"/>
              <w:rPr>
                <w:b/>
                <w:bCs/>
                <w:color w:val="FFFFFF" w:themeColor="text1"/>
              </w:rPr>
            </w:pPr>
            <w:r w:rsidRPr="00EF0DF3">
              <w:rPr>
                <w:rFonts w:cs="Arial"/>
                <w:b/>
                <w:bCs/>
                <w:color w:val="FFFFFF" w:themeColor="text1"/>
              </w:rPr>
              <w:t xml:space="preserve">Educational </w:t>
            </w:r>
            <w:r>
              <w:rPr>
                <w:rFonts w:cs="Arial"/>
                <w:b/>
                <w:bCs/>
                <w:color w:val="FFFFFF" w:themeColor="text1"/>
              </w:rPr>
              <w:t>q</w:t>
            </w:r>
            <w:r w:rsidRPr="00EF0DF3">
              <w:rPr>
                <w:rFonts w:cs="Arial"/>
                <w:b/>
                <w:bCs/>
                <w:color w:val="FFFFFF" w:themeColor="text1"/>
              </w:rPr>
              <w:t>ualification</w:t>
            </w:r>
            <w:r>
              <w:rPr>
                <w:rFonts w:cs="Arial"/>
                <w:b/>
                <w:bCs/>
                <w:color w:val="FFFFFF" w:themeColor="text1"/>
              </w:rPr>
              <w:t>(s)</w:t>
            </w:r>
          </w:p>
        </w:tc>
        <w:tc>
          <w:tcPr>
            <w:tcW w:w="2977" w:type="dxa"/>
            <w:tcBorders>
              <w:top w:val="single" w:sz="4" w:space="0" w:color="auto"/>
              <w:bottom w:val="single" w:sz="4" w:space="0" w:color="auto"/>
            </w:tcBorders>
            <w:vAlign w:val="center"/>
          </w:tcPr>
          <w:p w14:paraId="56A972BA"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3DA328F4" w14:textId="77777777" w:rsidR="004F6A46" w:rsidRDefault="004F6A46" w:rsidP="00D62CB8">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3766FB3F" w14:textId="77777777" w:rsidR="004F6A46" w:rsidRDefault="004F6A46" w:rsidP="00D62CB8">
            <w:pPr>
              <w:spacing w:after="0" w:line="240" w:lineRule="auto"/>
              <w:textboxTightWrap w:val="none"/>
              <w:rPr>
                <w:sz w:val="22"/>
                <w:szCs w:val="22"/>
              </w:rPr>
            </w:pPr>
          </w:p>
        </w:tc>
        <w:tc>
          <w:tcPr>
            <w:tcW w:w="3261" w:type="dxa"/>
            <w:tcBorders>
              <w:top w:val="single" w:sz="4" w:space="0" w:color="auto"/>
              <w:bottom w:val="single" w:sz="4" w:space="0" w:color="auto"/>
            </w:tcBorders>
            <w:vAlign w:val="center"/>
          </w:tcPr>
          <w:p w14:paraId="04C17B3A" w14:textId="77777777" w:rsidR="004F6A46" w:rsidRDefault="004F6A46" w:rsidP="00D62CB8">
            <w:pPr>
              <w:spacing w:after="0" w:line="240" w:lineRule="auto"/>
              <w:textboxTightWrap w:val="none"/>
              <w:rPr>
                <w:sz w:val="22"/>
                <w:szCs w:val="22"/>
              </w:rPr>
            </w:pPr>
          </w:p>
        </w:tc>
      </w:tr>
      <w:tr w:rsidR="001E4583" w14:paraId="76991233" w14:textId="77777777" w:rsidTr="008B3AF2">
        <w:trPr>
          <w:trHeight w:val="737"/>
        </w:trPr>
        <w:tc>
          <w:tcPr>
            <w:tcW w:w="2552" w:type="dxa"/>
            <w:tcBorders>
              <w:top w:val="single" w:sz="4" w:space="0" w:color="auto"/>
              <w:bottom w:val="single" w:sz="4" w:space="0" w:color="auto"/>
            </w:tcBorders>
            <w:shd w:val="clear" w:color="auto" w:fill="00A499" w:themeFill="accent5"/>
            <w:vAlign w:val="center"/>
          </w:tcPr>
          <w:p w14:paraId="79E1B7B9" w14:textId="6B6A4AB1" w:rsidR="001E4583" w:rsidRPr="00B10943" w:rsidRDefault="00623014" w:rsidP="001E4583">
            <w:pPr>
              <w:spacing w:after="0" w:line="240" w:lineRule="auto"/>
              <w:rPr>
                <w:b/>
                <w:bCs/>
                <w:color w:val="FFFFFF" w:themeColor="text1"/>
              </w:rPr>
            </w:pPr>
            <w:r>
              <w:rPr>
                <w:b/>
                <w:bCs/>
                <w:color w:val="FFFFFF" w:themeColor="text1"/>
              </w:rPr>
              <w:t xml:space="preserve">Name and date </w:t>
            </w:r>
            <w:r w:rsidR="00C6415D">
              <w:rPr>
                <w:b/>
                <w:bCs/>
                <w:color w:val="FFFFFF" w:themeColor="text1"/>
              </w:rPr>
              <w:t>of educator course completed</w:t>
            </w:r>
            <w:r w:rsidR="00C6415D" w:rsidRPr="00BA79A6">
              <w:rPr>
                <w:b/>
                <w:bCs/>
                <w:color w:val="FFFFFF" w:themeColor="text1"/>
              </w:rPr>
              <w:t> </w:t>
            </w:r>
          </w:p>
        </w:tc>
        <w:tc>
          <w:tcPr>
            <w:tcW w:w="2977" w:type="dxa"/>
            <w:tcBorders>
              <w:top w:val="single" w:sz="4" w:space="0" w:color="auto"/>
              <w:bottom w:val="single" w:sz="4" w:space="0" w:color="auto"/>
            </w:tcBorders>
            <w:vAlign w:val="center"/>
          </w:tcPr>
          <w:p w14:paraId="63523049" w14:textId="77777777" w:rsidR="001E4583" w:rsidRDefault="001E4583" w:rsidP="001E4583">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631358ED" w14:textId="77777777" w:rsidR="001E4583" w:rsidRDefault="001E4583" w:rsidP="001E4583">
            <w:pPr>
              <w:spacing w:after="0" w:line="240" w:lineRule="auto"/>
              <w:textboxTightWrap w:val="none"/>
              <w:rPr>
                <w:sz w:val="22"/>
                <w:szCs w:val="22"/>
              </w:rPr>
            </w:pPr>
          </w:p>
        </w:tc>
        <w:tc>
          <w:tcPr>
            <w:tcW w:w="3260" w:type="dxa"/>
            <w:tcBorders>
              <w:top w:val="single" w:sz="4" w:space="0" w:color="auto"/>
              <w:bottom w:val="single" w:sz="4" w:space="0" w:color="auto"/>
            </w:tcBorders>
            <w:vAlign w:val="center"/>
          </w:tcPr>
          <w:p w14:paraId="78477853" w14:textId="77777777" w:rsidR="001E4583" w:rsidRDefault="001E4583" w:rsidP="001E4583">
            <w:pPr>
              <w:spacing w:after="0" w:line="240" w:lineRule="auto"/>
              <w:textboxTightWrap w:val="none"/>
              <w:rPr>
                <w:sz w:val="22"/>
                <w:szCs w:val="22"/>
              </w:rPr>
            </w:pPr>
          </w:p>
        </w:tc>
        <w:tc>
          <w:tcPr>
            <w:tcW w:w="3261" w:type="dxa"/>
            <w:tcBorders>
              <w:top w:val="single" w:sz="4" w:space="0" w:color="auto"/>
              <w:bottom w:val="single" w:sz="4" w:space="0" w:color="auto"/>
            </w:tcBorders>
            <w:vAlign w:val="center"/>
          </w:tcPr>
          <w:p w14:paraId="68E00E7F" w14:textId="77777777" w:rsidR="001E4583" w:rsidRDefault="001E4583" w:rsidP="001E4583">
            <w:pPr>
              <w:spacing w:after="0" w:line="240" w:lineRule="auto"/>
              <w:textboxTightWrap w:val="none"/>
              <w:rPr>
                <w:sz w:val="22"/>
                <w:szCs w:val="22"/>
              </w:rPr>
            </w:pPr>
          </w:p>
        </w:tc>
      </w:tr>
      <w:tr w:rsidR="001E4583" w14:paraId="5D7F15B8" w14:textId="77777777" w:rsidTr="008B3AF2">
        <w:trPr>
          <w:trHeight w:val="737"/>
        </w:trPr>
        <w:tc>
          <w:tcPr>
            <w:tcW w:w="2552" w:type="dxa"/>
            <w:tcBorders>
              <w:top w:val="single" w:sz="4" w:space="0" w:color="auto"/>
              <w:bottom w:val="single" w:sz="8" w:space="0" w:color="auto"/>
            </w:tcBorders>
            <w:shd w:val="clear" w:color="auto" w:fill="00A499" w:themeFill="accent5"/>
            <w:vAlign w:val="center"/>
          </w:tcPr>
          <w:p w14:paraId="695C163A" w14:textId="45EAB2B5" w:rsidR="001E4583" w:rsidRPr="00B10943" w:rsidRDefault="001E4583" w:rsidP="001E4583">
            <w:pPr>
              <w:spacing w:after="0" w:line="240" w:lineRule="auto"/>
              <w:rPr>
                <w:b/>
                <w:bCs/>
                <w:color w:val="FFFFFF" w:themeColor="text1"/>
              </w:rPr>
            </w:pPr>
            <w:r w:rsidRPr="008B79C5">
              <w:rPr>
                <w:b/>
                <w:bCs/>
                <w:color w:val="FFFFFF" w:themeColor="text1"/>
              </w:rPr>
              <w:t xml:space="preserve">GP EDUCATORS: </w:t>
            </w:r>
            <w:r>
              <w:rPr>
                <w:b/>
                <w:bCs/>
                <w:color w:val="FFFFFF" w:themeColor="text1"/>
              </w:rPr>
              <w:t>T</w:t>
            </w:r>
            <w:r w:rsidRPr="008B79C5">
              <w:rPr>
                <w:b/>
                <w:bCs/>
                <w:color w:val="FFFFFF" w:themeColor="text1"/>
              </w:rPr>
              <w:t xml:space="preserve">raining scheme </w:t>
            </w:r>
          </w:p>
        </w:tc>
        <w:tc>
          <w:tcPr>
            <w:tcW w:w="2977" w:type="dxa"/>
            <w:tcBorders>
              <w:top w:val="single" w:sz="4" w:space="0" w:color="auto"/>
              <w:bottom w:val="single" w:sz="8" w:space="0" w:color="auto"/>
            </w:tcBorders>
            <w:vAlign w:val="center"/>
          </w:tcPr>
          <w:p w14:paraId="0CCD97E6" w14:textId="77777777" w:rsidR="001E4583" w:rsidRDefault="001E4583" w:rsidP="001E4583">
            <w:pPr>
              <w:spacing w:after="0" w:line="240" w:lineRule="auto"/>
              <w:textboxTightWrap w:val="none"/>
              <w:rPr>
                <w:sz w:val="22"/>
                <w:szCs w:val="22"/>
              </w:rPr>
            </w:pPr>
          </w:p>
        </w:tc>
        <w:tc>
          <w:tcPr>
            <w:tcW w:w="3260" w:type="dxa"/>
            <w:tcBorders>
              <w:top w:val="single" w:sz="4" w:space="0" w:color="auto"/>
              <w:bottom w:val="single" w:sz="8" w:space="0" w:color="auto"/>
            </w:tcBorders>
            <w:vAlign w:val="center"/>
          </w:tcPr>
          <w:p w14:paraId="46490A73" w14:textId="77777777" w:rsidR="001E4583" w:rsidRDefault="001E4583" w:rsidP="001E4583">
            <w:pPr>
              <w:spacing w:after="0" w:line="240" w:lineRule="auto"/>
              <w:textboxTightWrap w:val="none"/>
              <w:rPr>
                <w:sz w:val="22"/>
                <w:szCs w:val="22"/>
              </w:rPr>
            </w:pPr>
          </w:p>
        </w:tc>
        <w:tc>
          <w:tcPr>
            <w:tcW w:w="3260" w:type="dxa"/>
            <w:tcBorders>
              <w:top w:val="single" w:sz="4" w:space="0" w:color="auto"/>
              <w:bottom w:val="single" w:sz="8" w:space="0" w:color="auto"/>
            </w:tcBorders>
            <w:vAlign w:val="center"/>
          </w:tcPr>
          <w:p w14:paraId="7B22CAF2" w14:textId="77777777" w:rsidR="001E4583" w:rsidRDefault="001E4583" w:rsidP="001E4583">
            <w:pPr>
              <w:spacing w:after="0" w:line="240" w:lineRule="auto"/>
              <w:textboxTightWrap w:val="none"/>
              <w:rPr>
                <w:sz w:val="22"/>
                <w:szCs w:val="22"/>
              </w:rPr>
            </w:pPr>
          </w:p>
        </w:tc>
        <w:tc>
          <w:tcPr>
            <w:tcW w:w="3261" w:type="dxa"/>
            <w:tcBorders>
              <w:top w:val="single" w:sz="4" w:space="0" w:color="auto"/>
              <w:bottom w:val="single" w:sz="8" w:space="0" w:color="auto"/>
            </w:tcBorders>
            <w:vAlign w:val="center"/>
          </w:tcPr>
          <w:p w14:paraId="00D098B5" w14:textId="77777777" w:rsidR="001E4583" w:rsidRDefault="001E4583" w:rsidP="001E4583">
            <w:pPr>
              <w:spacing w:after="0" w:line="240" w:lineRule="auto"/>
              <w:textboxTightWrap w:val="none"/>
              <w:rPr>
                <w:sz w:val="22"/>
                <w:szCs w:val="22"/>
              </w:rPr>
            </w:pPr>
          </w:p>
        </w:tc>
      </w:tr>
    </w:tbl>
    <w:p w14:paraId="78E8D2E9" w14:textId="728BDF47" w:rsidR="004F6A46" w:rsidRDefault="004F6A46">
      <w:pPr>
        <w:spacing w:after="0" w:line="240" w:lineRule="auto"/>
        <w:textboxTightWrap w:val="none"/>
      </w:pPr>
      <w:r>
        <w:br w:type="page"/>
      </w:r>
    </w:p>
    <w:p w14:paraId="4E353163" w14:textId="77777777" w:rsidR="008B3AF2" w:rsidRPr="0086088B" w:rsidRDefault="008B3AF2" w:rsidP="006D0A58">
      <w:pPr>
        <w:spacing w:after="0" w:line="240" w:lineRule="auto"/>
        <w:textboxTightWrap w:val="none"/>
        <w:rPr>
          <w:b/>
          <w:bCs/>
          <w:sz w:val="22"/>
          <w:szCs w:val="22"/>
        </w:rPr>
      </w:pPr>
    </w:p>
    <w:p w14:paraId="2D79F748" w14:textId="370176BE" w:rsidR="004A20C7" w:rsidRDefault="004A20C7" w:rsidP="006D0A58">
      <w:pPr>
        <w:spacing w:after="0" w:line="240" w:lineRule="auto"/>
        <w:textboxTightWrap w:val="none"/>
        <w:rPr>
          <w:b/>
          <w:bCs/>
          <w:sz w:val="32"/>
          <w:szCs w:val="32"/>
        </w:rPr>
      </w:pPr>
      <w:r>
        <w:rPr>
          <w:b/>
          <w:bCs/>
          <w:sz w:val="32"/>
          <w:szCs w:val="32"/>
        </w:rPr>
        <w:t xml:space="preserve">Domain 4: </w:t>
      </w:r>
      <w:r w:rsidRPr="004A20C7">
        <w:rPr>
          <w:b/>
          <w:bCs/>
          <w:sz w:val="32"/>
          <w:szCs w:val="32"/>
        </w:rPr>
        <w:t xml:space="preserve">Supporting and </w:t>
      </w:r>
      <w:r>
        <w:rPr>
          <w:b/>
          <w:bCs/>
          <w:sz w:val="32"/>
          <w:szCs w:val="32"/>
        </w:rPr>
        <w:t>E</w:t>
      </w:r>
      <w:r w:rsidRPr="004A20C7">
        <w:rPr>
          <w:b/>
          <w:bCs/>
          <w:sz w:val="32"/>
          <w:szCs w:val="32"/>
        </w:rPr>
        <w:t xml:space="preserve">mpowering </w:t>
      </w:r>
      <w:r>
        <w:rPr>
          <w:b/>
          <w:bCs/>
          <w:sz w:val="32"/>
          <w:szCs w:val="32"/>
        </w:rPr>
        <w:t>E</w:t>
      </w:r>
      <w:r w:rsidRPr="004A20C7">
        <w:rPr>
          <w:b/>
          <w:bCs/>
          <w:sz w:val="32"/>
          <w:szCs w:val="32"/>
        </w:rPr>
        <w:t>ducators</w:t>
      </w:r>
    </w:p>
    <w:p w14:paraId="28556ADA" w14:textId="77777777" w:rsidR="00F9646A" w:rsidRDefault="00F9646A" w:rsidP="000C7DC7">
      <w:pPr>
        <w:spacing w:after="0" w:line="240" w:lineRule="auto"/>
        <w:ind w:left="720" w:hanging="720"/>
      </w:pPr>
    </w:p>
    <w:p w14:paraId="11188429" w14:textId="77777777" w:rsidR="00670964" w:rsidRDefault="00670964" w:rsidP="000C7DC7">
      <w:pPr>
        <w:tabs>
          <w:tab w:val="left" w:pos="3500"/>
        </w:tabs>
        <w:spacing w:after="0" w:line="240" w:lineRule="auto"/>
      </w:pPr>
    </w:p>
    <w:tbl>
      <w:tblPr>
        <w:tblStyle w:val="TableGrid"/>
        <w:tblW w:w="15451" w:type="dxa"/>
        <w:tblInd w:w="-714" w:type="dxa"/>
        <w:tblBorders>
          <w:top w:val="single" w:sz="8" w:space="0" w:color="auto"/>
          <w:left w:val="single" w:sz="8" w:space="0" w:color="auto"/>
          <w:bottom w:val="single" w:sz="8" w:space="0" w:color="auto"/>
          <w:right w:val="single" w:sz="8" w:space="0" w:color="auto"/>
        </w:tblBorders>
        <w:shd w:val="clear" w:color="auto" w:fill="CCFFFF"/>
        <w:tblLayout w:type="fixed"/>
        <w:tblLook w:val="06A0" w:firstRow="1" w:lastRow="0" w:firstColumn="1" w:lastColumn="0" w:noHBand="1" w:noVBand="1"/>
      </w:tblPr>
      <w:tblGrid>
        <w:gridCol w:w="851"/>
        <w:gridCol w:w="14600"/>
      </w:tblGrid>
      <w:tr w:rsidR="0002414D" w:rsidRPr="001E2B40" w14:paraId="4032991D" w14:textId="77777777" w:rsidTr="008B3AF2">
        <w:trPr>
          <w:trHeight w:val="482"/>
        </w:trPr>
        <w:tc>
          <w:tcPr>
            <w:tcW w:w="15451" w:type="dxa"/>
            <w:gridSpan w:val="2"/>
            <w:tcBorders>
              <w:top w:val="single" w:sz="8" w:space="0" w:color="auto"/>
              <w:bottom w:val="single" w:sz="8" w:space="0" w:color="auto"/>
            </w:tcBorders>
            <w:shd w:val="clear" w:color="auto" w:fill="CCFFFF"/>
            <w:vAlign w:val="center"/>
          </w:tcPr>
          <w:p w14:paraId="7492D642" w14:textId="77777777" w:rsidR="0002414D" w:rsidRPr="001E2B40" w:rsidRDefault="0002414D" w:rsidP="001F2C3E">
            <w:pPr>
              <w:spacing w:after="0" w:line="240" w:lineRule="auto"/>
              <w:ind w:left="720" w:hanging="720"/>
              <w:rPr>
                <w:b/>
                <w:bCs/>
                <w:lang w:eastAsia="en-US"/>
              </w:rPr>
            </w:pPr>
            <w:r w:rsidRPr="001E2B40">
              <w:rPr>
                <w:b/>
                <w:bCs/>
                <w:lang w:eastAsia="en-US"/>
              </w:rPr>
              <w:t>Domain 4: Supporting and empowering educators</w:t>
            </w:r>
          </w:p>
        </w:tc>
      </w:tr>
      <w:tr w:rsidR="0002414D" w:rsidRPr="001E2B40" w14:paraId="474341E5" w14:textId="77777777" w:rsidTr="008B3AF2">
        <w:tc>
          <w:tcPr>
            <w:tcW w:w="851" w:type="dxa"/>
            <w:tcBorders>
              <w:top w:val="single" w:sz="8" w:space="0" w:color="auto"/>
              <w:bottom w:val="single" w:sz="4" w:space="0" w:color="auto"/>
              <w:right w:val="single" w:sz="8" w:space="0" w:color="auto"/>
            </w:tcBorders>
            <w:shd w:val="clear" w:color="auto" w:fill="CCFFFF"/>
            <w:vAlign w:val="center"/>
          </w:tcPr>
          <w:p w14:paraId="7028C02E" w14:textId="77777777" w:rsidR="0002414D" w:rsidRPr="001E2B40" w:rsidRDefault="0002414D" w:rsidP="001F2C3E">
            <w:pPr>
              <w:spacing w:after="0" w:line="240" w:lineRule="auto"/>
              <w:ind w:left="720" w:hanging="720"/>
              <w:rPr>
                <w:b/>
                <w:bCs/>
                <w:lang w:eastAsia="en-US"/>
              </w:rPr>
            </w:pPr>
            <w:r w:rsidRPr="001E2B40">
              <w:rPr>
                <w:b/>
                <w:bCs/>
                <w:lang w:eastAsia="en-US"/>
              </w:rPr>
              <w:t>4.1</w:t>
            </w:r>
          </w:p>
        </w:tc>
        <w:tc>
          <w:tcPr>
            <w:tcW w:w="14600" w:type="dxa"/>
            <w:tcBorders>
              <w:top w:val="single" w:sz="8" w:space="0" w:color="auto"/>
              <w:left w:val="single" w:sz="8" w:space="0" w:color="auto"/>
            </w:tcBorders>
            <w:shd w:val="clear" w:color="auto" w:fill="CCFFFF"/>
            <w:vAlign w:val="center"/>
          </w:tcPr>
          <w:p w14:paraId="66618BF6" w14:textId="77777777" w:rsidR="0002414D" w:rsidRPr="001E2B40" w:rsidRDefault="0002414D" w:rsidP="001F2C3E">
            <w:pPr>
              <w:spacing w:after="0" w:line="240" w:lineRule="auto"/>
              <w:ind w:left="10"/>
              <w:rPr>
                <w:lang w:eastAsia="en-US"/>
              </w:rPr>
            </w:pPr>
            <w:r w:rsidRPr="0016359C">
              <w:rPr>
                <w:lang w:eastAsia="en-US"/>
              </w:rPr>
              <w:t>Supervisors can easily access resources to support their physical and mental health and wellbeing</w:t>
            </w:r>
            <w:r w:rsidR="000C7DC7">
              <w:rPr>
                <w:lang w:eastAsia="en-US"/>
              </w:rPr>
              <w:t>.</w:t>
            </w:r>
          </w:p>
        </w:tc>
      </w:tr>
      <w:tr w:rsidR="0002414D" w:rsidRPr="001E2B40" w14:paraId="69069257" w14:textId="77777777" w:rsidTr="008B3AF2">
        <w:tc>
          <w:tcPr>
            <w:tcW w:w="851" w:type="dxa"/>
            <w:tcBorders>
              <w:top w:val="single" w:sz="4" w:space="0" w:color="auto"/>
              <w:bottom w:val="single" w:sz="4" w:space="0" w:color="auto"/>
              <w:right w:val="single" w:sz="8" w:space="0" w:color="auto"/>
            </w:tcBorders>
            <w:shd w:val="clear" w:color="auto" w:fill="CCFFFF"/>
            <w:vAlign w:val="center"/>
          </w:tcPr>
          <w:p w14:paraId="7A43CCBF" w14:textId="77777777" w:rsidR="0002414D" w:rsidRPr="001E2B40" w:rsidRDefault="0002414D" w:rsidP="001F2C3E">
            <w:pPr>
              <w:spacing w:after="0" w:line="240" w:lineRule="auto"/>
              <w:ind w:left="720" w:hanging="720"/>
              <w:rPr>
                <w:b/>
                <w:bCs/>
                <w:lang w:eastAsia="en-US"/>
              </w:rPr>
            </w:pPr>
            <w:r w:rsidRPr="001E2B40">
              <w:rPr>
                <w:b/>
                <w:bCs/>
                <w:lang w:eastAsia="en-US"/>
              </w:rPr>
              <w:t>4.2</w:t>
            </w:r>
          </w:p>
        </w:tc>
        <w:tc>
          <w:tcPr>
            <w:tcW w:w="14600" w:type="dxa"/>
            <w:tcBorders>
              <w:left w:val="single" w:sz="8" w:space="0" w:color="auto"/>
            </w:tcBorders>
            <w:shd w:val="clear" w:color="auto" w:fill="CCFFFF"/>
            <w:vAlign w:val="center"/>
          </w:tcPr>
          <w:p w14:paraId="1612C46F" w14:textId="77777777" w:rsidR="0002414D" w:rsidRPr="001E2B40" w:rsidRDefault="0002414D" w:rsidP="001F2C3E">
            <w:pPr>
              <w:spacing w:after="0" w:line="240" w:lineRule="auto"/>
              <w:ind w:left="10"/>
              <w:rPr>
                <w:lang w:eastAsia="en-US"/>
              </w:rPr>
            </w:pPr>
            <w:r w:rsidRPr="0016359C">
              <w:rPr>
                <w:lang w:eastAsia="en-US"/>
              </w:rPr>
              <w:t>Formally recognised supervisors are appropriately supported, with allocated time in job plans/ job descriptions, to undertake their roles</w:t>
            </w:r>
            <w:r w:rsidR="000C7DC7">
              <w:rPr>
                <w:lang w:eastAsia="en-US"/>
              </w:rPr>
              <w:t>.</w:t>
            </w:r>
          </w:p>
        </w:tc>
      </w:tr>
      <w:tr w:rsidR="0002414D" w:rsidRPr="001E2B40" w14:paraId="26E8CBB9" w14:textId="77777777" w:rsidTr="008B3AF2">
        <w:tc>
          <w:tcPr>
            <w:tcW w:w="851" w:type="dxa"/>
            <w:tcBorders>
              <w:top w:val="single" w:sz="4" w:space="0" w:color="auto"/>
              <w:bottom w:val="single" w:sz="4" w:space="0" w:color="auto"/>
              <w:right w:val="single" w:sz="8" w:space="0" w:color="auto"/>
            </w:tcBorders>
            <w:shd w:val="clear" w:color="auto" w:fill="CCFFFF"/>
            <w:vAlign w:val="center"/>
          </w:tcPr>
          <w:p w14:paraId="3C290067" w14:textId="77777777" w:rsidR="0002414D" w:rsidRPr="001E2B40" w:rsidRDefault="0002414D" w:rsidP="001F2C3E">
            <w:pPr>
              <w:spacing w:after="0" w:line="240" w:lineRule="auto"/>
              <w:ind w:left="720" w:hanging="720"/>
              <w:rPr>
                <w:b/>
                <w:bCs/>
                <w:lang w:eastAsia="en-US"/>
              </w:rPr>
            </w:pPr>
            <w:r w:rsidRPr="001E2B40">
              <w:rPr>
                <w:b/>
                <w:bCs/>
                <w:lang w:eastAsia="en-US"/>
              </w:rPr>
              <w:t>4.3</w:t>
            </w:r>
          </w:p>
        </w:tc>
        <w:tc>
          <w:tcPr>
            <w:tcW w:w="14600" w:type="dxa"/>
            <w:tcBorders>
              <w:left w:val="single" w:sz="8" w:space="0" w:color="auto"/>
            </w:tcBorders>
            <w:shd w:val="clear" w:color="auto" w:fill="CCFFFF"/>
            <w:vAlign w:val="center"/>
          </w:tcPr>
          <w:p w14:paraId="0C013F5F" w14:textId="7D9D6275" w:rsidR="0002414D" w:rsidRPr="001E2B40" w:rsidRDefault="0002414D" w:rsidP="001F2C3E">
            <w:pPr>
              <w:spacing w:after="0" w:line="240" w:lineRule="auto"/>
              <w:ind w:left="10"/>
              <w:rPr>
                <w:lang w:eastAsia="en-US"/>
              </w:rPr>
            </w:pPr>
            <w:r w:rsidRPr="0016359C">
              <w:rPr>
                <w:lang w:eastAsia="en-US"/>
              </w:rPr>
              <w:t>Those undertaking formal supervision roles are appropriately trained as defined by the relevant regulator and/or professional body and in line with any other standards and expectations of partner organisations (e.g.</w:t>
            </w:r>
            <w:r w:rsidRPr="0016359C">
              <w:t>,</w:t>
            </w:r>
            <w:r w:rsidRPr="0016359C">
              <w:rPr>
                <w:lang w:eastAsia="en-US"/>
              </w:rPr>
              <w:t xml:space="preserve"> Education Provider, </w:t>
            </w:r>
            <w:r w:rsidR="00160F61">
              <w:rPr>
                <w:lang w:eastAsia="en-US"/>
              </w:rPr>
              <w:t>NHSE</w:t>
            </w:r>
            <w:r w:rsidRPr="0016359C">
              <w:rPr>
                <w:lang w:eastAsia="en-US"/>
              </w:rPr>
              <w:t>).</w:t>
            </w:r>
          </w:p>
        </w:tc>
      </w:tr>
      <w:tr w:rsidR="0002414D" w:rsidRPr="001E2B40" w14:paraId="002B9EE1" w14:textId="77777777" w:rsidTr="008B3AF2">
        <w:tc>
          <w:tcPr>
            <w:tcW w:w="851" w:type="dxa"/>
            <w:tcBorders>
              <w:top w:val="single" w:sz="4" w:space="0" w:color="auto"/>
              <w:bottom w:val="single" w:sz="4" w:space="0" w:color="auto"/>
              <w:right w:val="single" w:sz="8" w:space="0" w:color="auto"/>
            </w:tcBorders>
            <w:shd w:val="clear" w:color="auto" w:fill="CCFFFF"/>
            <w:vAlign w:val="center"/>
          </w:tcPr>
          <w:p w14:paraId="4BDC3220" w14:textId="77777777" w:rsidR="0002414D" w:rsidRPr="001E2B40" w:rsidRDefault="0002414D" w:rsidP="001F2C3E">
            <w:pPr>
              <w:spacing w:after="0" w:line="240" w:lineRule="auto"/>
              <w:ind w:left="720" w:hanging="720"/>
              <w:rPr>
                <w:b/>
                <w:bCs/>
                <w:lang w:eastAsia="en-US"/>
              </w:rPr>
            </w:pPr>
            <w:r w:rsidRPr="001E2B40">
              <w:rPr>
                <w:b/>
                <w:bCs/>
                <w:lang w:eastAsia="en-US"/>
              </w:rPr>
              <w:t>4.4</w:t>
            </w:r>
          </w:p>
        </w:tc>
        <w:tc>
          <w:tcPr>
            <w:tcW w:w="14600" w:type="dxa"/>
            <w:tcBorders>
              <w:left w:val="single" w:sz="8" w:space="0" w:color="auto"/>
            </w:tcBorders>
            <w:shd w:val="clear" w:color="auto" w:fill="CCFFFF"/>
            <w:vAlign w:val="center"/>
          </w:tcPr>
          <w:p w14:paraId="597BDF1F" w14:textId="163D34D6" w:rsidR="0002414D" w:rsidRPr="001E2B40" w:rsidRDefault="0002414D" w:rsidP="001F2C3E">
            <w:pPr>
              <w:spacing w:after="0" w:line="240" w:lineRule="auto"/>
              <w:ind w:left="10"/>
              <w:rPr>
                <w:lang w:eastAsia="en-US"/>
              </w:rPr>
            </w:pPr>
            <w:r w:rsidRPr="0016359C">
              <w:rPr>
                <w:lang w:eastAsia="en-US"/>
              </w:rPr>
              <w:t>Supervisors understand the scope of practice and expected competence of those they are supervising.</w:t>
            </w:r>
          </w:p>
        </w:tc>
      </w:tr>
      <w:tr w:rsidR="0002414D" w:rsidRPr="001E2B40" w14:paraId="3A91725B" w14:textId="77777777" w:rsidTr="008B3AF2">
        <w:tc>
          <w:tcPr>
            <w:tcW w:w="851" w:type="dxa"/>
            <w:tcBorders>
              <w:top w:val="single" w:sz="4" w:space="0" w:color="auto"/>
              <w:bottom w:val="single" w:sz="4" w:space="0" w:color="auto"/>
              <w:right w:val="single" w:sz="8" w:space="0" w:color="auto"/>
            </w:tcBorders>
            <w:shd w:val="clear" w:color="auto" w:fill="CCFFFF"/>
            <w:vAlign w:val="center"/>
          </w:tcPr>
          <w:p w14:paraId="247ABF75" w14:textId="77777777" w:rsidR="0002414D" w:rsidRPr="001E2B40" w:rsidRDefault="0002414D" w:rsidP="001F2C3E">
            <w:pPr>
              <w:spacing w:after="0" w:line="240" w:lineRule="auto"/>
              <w:ind w:left="720" w:hanging="720"/>
              <w:rPr>
                <w:b/>
                <w:bCs/>
                <w:lang w:eastAsia="en-US"/>
              </w:rPr>
            </w:pPr>
            <w:r w:rsidRPr="001E2B40">
              <w:rPr>
                <w:b/>
                <w:bCs/>
                <w:lang w:eastAsia="en-US"/>
              </w:rPr>
              <w:t>4.5</w:t>
            </w:r>
          </w:p>
        </w:tc>
        <w:tc>
          <w:tcPr>
            <w:tcW w:w="14600" w:type="dxa"/>
            <w:tcBorders>
              <w:left w:val="single" w:sz="8" w:space="0" w:color="auto"/>
            </w:tcBorders>
            <w:shd w:val="clear" w:color="auto" w:fill="CCFFFF"/>
            <w:vAlign w:val="center"/>
          </w:tcPr>
          <w:p w14:paraId="140FBB4F" w14:textId="77777777" w:rsidR="0002414D" w:rsidRPr="001E2B40" w:rsidRDefault="0002414D" w:rsidP="001F2C3E">
            <w:pPr>
              <w:spacing w:after="0" w:line="240" w:lineRule="auto"/>
              <w:ind w:left="10"/>
              <w:rPr>
                <w:lang w:eastAsia="en-US"/>
              </w:rPr>
            </w:pPr>
            <w:r w:rsidRPr="0016359C">
              <w:rPr>
                <w:lang w:eastAsia="en-US"/>
              </w:rPr>
              <w:t>Educational Supervisors are familiar with, understand and are up to date with the curricula of the learners they are supporting. They also understand their role in the context of lea</w:t>
            </w:r>
            <w:r>
              <w:rPr>
                <w:lang w:eastAsia="en-US"/>
              </w:rPr>
              <w:t>r</w:t>
            </w:r>
            <w:r w:rsidRPr="0016359C">
              <w:rPr>
                <w:lang w:eastAsia="en-US"/>
              </w:rPr>
              <w:t>ners’ programmes and career pathways, enhancing their ability to support learners’ progression</w:t>
            </w:r>
            <w:r w:rsidR="000C7DC7">
              <w:rPr>
                <w:lang w:eastAsia="en-US"/>
              </w:rPr>
              <w:t>.</w:t>
            </w:r>
          </w:p>
        </w:tc>
      </w:tr>
      <w:tr w:rsidR="0002414D" w:rsidRPr="001E2B40" w14:paraId="71A63F2D" w14:textId="77777777" w:rsidTr="008B3AF2">
        <w:tc>
          <w:tcPr>
            <w:tcW w:w="851" w:type="dxa"/>
            <w:tcBorders>
              <w:top w:val="single" w:sz="4" w:space="0" w:color="auto"/>
              <w:bottom w:val="single" w:sz="4" w:space="0" w:color="auto"/>
              <w:right w:val="single" w:sz="8" w:space="0" w:color="auto"/>
            </w:tcBorders>
            <w:shd w:val="clear" w:color="auto" w:fill="CCFFFF"/>
            <w:vAlign w:val="center"/>
          </w:tcPr>
          <w:p w14:paraId="78DCF0C9" w14:textId="77777777" w:rsidR="0002414D" w:rsidRPr="0016359C" w:rsidRDefault="0002414D" w:rsidP="001F2C3E">
            <w:pPr>
              <w:spacing w:after="0" w:line="240" w:lineRule="auto"/>
              <w:ind w:left="720" w:hanging="720"/>
              <w:rPr>
                <w:rFonts w:cs="Arial"/>
                <w:b/>
                <w:bCs/>
              </w:rPr>
            </w:pPr>
            <w:r w:rsidRPr="0016359C">
              <w:rPr>
                <w:rFonts w:cs="Arial"/>
                <w:b/>
                <w:bCs/>
              </w:rPr>
              <w:t>4.6</w:t>
            </w:r>
          </w:p>
        </w:tc>
        <w:tc>
          <w:tcPr>
            <w:tcW w:w="14600" w:type="dxa"/>
            <w:tcBorders>
              <w:left w:val="single" w:sz="8" w:space="0" w:color="auto"/>
            </w:tcBorders>
            <w:shd w:val="clear" w:color="auto" w:fill="CCFFFF"/>
            <w:vAlign w:val="center"/>
          </w:tcPr>
          <w:p w14:paraId="4F0E4628" w14:textId="4520B56E" w:rsidR="0002414D" w:rsidRPr="0016359C" w:rsidRDefault="0002414D" w:rsidP="001F2C3E">
            <w:pPr>
              <w:spacing w:after="0" w:line="240" w:lineRule="auto"/>
              <w:ind w:left="10"/>
              <w:rPr>
                <w:rFonts w:cs="Arial"/>
              </w:rPr>
            </w:pPr>
            <w:r w:rsidRPr="0016359C">
              <w:rPr>
                <w:rFonts w:cs="Arial"/>
              </w:rPr>
              <w:t>supervisors are supported to understand the education, training and any other support needs of their learners</w:t>
            </w:r>
            <w:r w:rsidR="000C7DC7">
              <w:rPr>
                <w:rFonts w:cs="Arial"/>
              </w:rPr>
              <w:t>.</w:t>
            </w:r>
          </w:p>
        </w:tc>
      </w:tr>
      <w:tr w:rsidR="0002414D" w:rsidRPr="001E2B40" w14:paraId="2D1B7FBC" w14:textId="77777777" w:rsidTr="008B3AF2">
        <w:tc>
          <w:tcPr>
            <w:tcW w:w="851" w:type="dxa"/>
            <w:tcBorders>
              <w:top w:val="single" w:sz="4" w:space="0" w:color="auto"/>
              <w:bottom w:val="single" w:sz="8" w:space="0" w:color="auto"/>
              <w:right w:val="single" w:sz="8" w:space="0" w:color="auto"/>
            </w:tcBorders>
            <w:shd w:val="clear" w:color="auto" w:fill="CCFFFF"/>
            <w:vAlign w:val="center"/>
          </w:tcPr>
          <w:p w14:paraId="11D2889A" w14:textId="77777777" w:rsidR="0002414D" w:rsidRPr="0016359C" w:rsidRDefault="0002414D" w:rsidP="001F2C3E">
            <w:pPr>
              <w:spacing w:after="0" w:line="240" w:lineRule="auto"/>
              <w:ind w:left="720" w:hanging="720"/>
              <w:rPr>
                <w:rFonts w:cs="Arial"/>
                <w:b/>
                <w:bCs/>
              </w:rPr>
            </w:pPr>
            <w:r w:rsidRPr="0016359C">
              <w:rPr>
                <w:rFonts w:cs="Arial"/>
                <w:b/>
                <w:bCs/>
              </w:rPr>
              <w:t>4.7</w:t>
            </w:r>
          </w:p>
        </w:tc>
        <w:tc>
          <w:tcPr>
            <w:tcW w:w="14600" w:type="dxa"/>
            <w:tcBorders>
              <w:left w:val="single" w:sz="8" w:space="0" w:color="auto"/>
            </w:tcBorders>
            <w:shd w:val="clear" w:color="auto" w:fill="CCFFFF"/>
            <w:vAlign w:val="center"/>
          </w:tcPr>
          <w:p w14:paraId="54CF3B1C" w14:textId="77777777" w:rsidR="0002414D" w:rsidRPr="0016359C" w:rsidRDefault="0002414D" w:rsidP="001F2C3E">
            <w:pPr>
              <w:spacing w:after="0" w:line="240" w:lineRule="auto"/>
              <w:ind w:left="10"/>
              <w:rPr>
                <w:rFonts w:cs="Arial"/>
              </w:rPr>
            </w:pPr>
            <w:r w:rsidRPr="0016359C">
              <w:rPr>
                <w:rFonts w:cs="Arial"/>
              </w:rPr>
              <w:t>Supervisor performance is assessed through appraisals or other appropriate mechanisms, with constructive feedback and support provided for continued professional development and role progression and/or when they may be experiencing difficulties and challenges.</w:t>
            </w:r>
          </w:p>
        </w:tc>
      </w:tr>
    </w:tbl>
    <w:p w14:paraId="13000B9E" w14:textId="77777777" w:rsidR="000009E0" w:rsidRDefault="000009E0" w:rsidP="000C7DC7">
      <w:pPr>
        <w:tabs>
          <w:tab w:val="left" w:pos="3500"/>
        </w:tabs>
        <w:spacing w:after="0" w:line="240" w:lineRule="auto"/>
      </w:pPr>
    </w:p>
    <w:p w14:paraId="03CA6858" w14:textId="77777777" w:rsidR="000C7DC7" w:rsidRDefault="000C7DC7" w:rsidP="000C7DC7">
      <w:pPr>
        <w:tabs>
          <w:tab w:val="left" w:pos="3500"/>
        </w:tabs>
        <w:spacing w:after="0" w:line="240" w:lineRule="auto"/>
      </w:pPr>
    </w:p>
    <w:p w14:paraId="0711B770" w14:textId="77777777" w:rsidR="000C7DC7" w:rsidRDefault="000C7DC7" w:rsidP="000C7DC7">
      <w:pPr>
        <w:tabs>
          <w:tab w:val="left" w:pos="3500"/>
        </w:tabs>
        <w:spacing w:after="0" w:line="240" w:lineRule="auto"/>
      </w:pPr>
    </w:p>
    <w:p w14:paraId="4DB6F165" w14:textId="77777777" w:rsidR="000C7DC7" w:rsidRDefault="000C7DC7" w:rsidP="000C7DC7">
      <w:pPr>
        <w:tabs>
          <w:tab w:val="left" w:pos="3500"/>
        </w:tabs>
        <w:spacing w:after="0" w:line="240" w:lineRule="auto"/>
      </w:pPr>
    </w:p>
    <w:p w14:paraId="7E5781E2" w14:textId="77777777" w:rsidR="000C7DC7" w:rsidRDefault="000C7DC7" w:rsidP="000C7DC7">
      <w:pPr>
        <w:tabs>
          <w:tab w:val="left" w:pos="3500"/>
        </w:tabs>
        <w:spacing w:after="0" w:line="240" w:lineRule="auto"/>
      </w:pPr>
    </w:p>
    <w:p w14:paraId="7E1EC544" w14:textId="77777777" w:rsidR="000C7DC7" w:rsidRDefault="000C7DC7" w:rsidP="000C7DC7">
      <w:pPr>
        <w:tabs>
          <w:tab w:val="left" w:pos="3500"/>
        </w:tabs>
        <w:spacing w:after="0" w:line="240" w:lineRule="auto"/>
      </w:pPr>
    </w:p>
    <w:p w14:paraId="7D82BFCE" w14:textId="77777777" w:rsidR="000C7DC7" w:rsidRDefault="000C7DC7" w:rsidP="000C7DC7">
      <w:pPr>
        <w:tabs>
          <w:tab w:val="left" w:pos="3500"/>
        </w:tabs>
        <w:spacing w:after="0" w:line="240" w:lineRule="auto"/>
      </w:pPr>
    </w:p>
    <w:p w14:paraId="0DEBFE84" w14:textId="77777777" w:rsidR="00053EF3" w:rsidRDefault="00053EF3" w:rsidP="000C7DC7">
      <w:pPr>
        <w:tabs>
          <w:tab w:val="left" w:pos="3500"/>
        </w:tabs>
        <w:spacing w:after="0" w:line="240" w:lineRule="auto"/>
      </w:pPr>
    </w:p>
    <w:p w14:paraId="719DBA68" w14:textId="77777777" w:rsidR="00053EF3" w:rsidRDefault="00053EF3" w:rsidP="000C7DC7">
      <w:pPr>
        <w:tabs>
          <w:tab w:val="left" w:pos="3500"/>
        </w:tabs>
        <w:spacing w:after="0" w:line="240" w:lineRule="auto"/>
      </w:pPr>
    </w:p>
    <w:p w14:paraId="1C0536A7" w14:textId="77777777" w:rsidR="000C7DC7" w:rsidRDefault="000C7DC7" w:rsidP="000C7DC7">
      <w:pPr>
        <w:tabs>
          <w:tab w:val="left" w:pos="3500"/>
        </w:tabs>
        <w:spacing w:after="0" w:line="240" w:lineRule="auto"/>
      </w:pPr>
    </w:p>
    <w:p w14:paraId="0F0E5F0A" w14:textId="77777777" w:rsidR="000C7DC7" w:rsidRDefault="000C7DC7" w:rsidP="000C7DC7">
      <w:pPr>
        <w:tabs>
          <w:tab w:val="left" w:pos="3500"/>
        </w:tabs>
        <w:spacing w:after="0" w:line="240" w:lineRule="auto"/>
      </w:pPr>
    </w:p>
    <w:p w14:paraId="4E85C211" w14:textId="77777777" w:rsidR="00670964" w:rsidRDefault="00670964" w:rsidP="000C7DC7">
      <w:pPr>
        <w:tabs>
          <w:tab w:val="left" w:pos="3500"/>
        </w:tabs>
        <w:spacing w:after="0" w:line="240" w:lineRule="auto"/>
      </w:pPr>
    </w:p>
    <w:p w14:paraId="7C72F85D" w14:textId="77777777" w:rsidR="00670964" w:rsidRDefault="00670964" w:rsidP="000C7DC7">
      <w:pPr>
        <w:tabs>
          <w:tab w:val="left" w:pos="3500"/>
        </w:tabs>
        <w:spacing w:after="0" w:line="240" w:lineRule="auto"/>
      </w:pPr>
    </w:p>
    <w:p w14:paraId="1F5A149E" w14:textId="77777777" w:rsidR="0086088B" w:rsidRDefault="0086088B" w:rsidP="000C7DC7">
      <w:pPr>
        <w:tabs>
          <w:tab w:val="left" w:pos="3500"/>
        </w:tabs>
        <w:spacing w:after="0" w:line="240" w:lineRule="auto"/>
      </w:pPr>
    </w:p>
    <w:p w14:paraId="6B8CCFBB" w14:textId="77777777" w:rsidR="0086088B" w:rsidRDefault="0086088B" w:rsidP="000C7DC7">
      <w:pPr>
        <w:tabs>
          <w:tab w:val="left" w:pos="3500"/>
        </w:tabs>
        <w:spacing w:after="0" w:line="240" w:lineRule="auto"/>
      </w:pPr>
    </w:p>
    <w:p w14:paraId="6367B1B0" w14:textId="77777777" w:rsidR="0086088B" w:rsidRDefault="0086088B" w:rsidP="000C7DC7">
      <w:pPr>
        <w:tabs>
          <w:tab w:val="left" w:pos="3500"/>
        </w:tabs>
        <w:spacing w:after="0" w:line="240" w:lineRule="auto"/>
      </w:pPr>
    </w:p>
    <w:tbl>
      <w:tblPr>
        <w:tblStyle w:val="TableGrid"/>
        <w:tblW w:w="15451" w:type="dxa"/>
        <w:tblInd w:w="-714" w:type="dxa"/>
        <w:tblBorders>
          <w:top w:val="single" w:sz="8" w:space="0" w:color="auto"/>
          <w:left w:val="single" w:sz="8" w:space="0" w:color="auto"/>
          <w:bottom w:val="single" w:sz="8" w:space="0" w:color="auto"/>
          <w:right w:val="single" w:sz="8" w:space="0" w:color="auto"/>
          <w:insideV w:val="single" w:sz="8" w:space="0" w:color="auto"/>
        </w:tblBorders>
        <w:tblLook w:val="04A0" w:firstRow="1" w:lastRow="0" w:firstColumn="1" w:lastColumn="0" w:noHBand="0" w:noVBand="1"/>
      </w:tblPr>
      <w:tblGrid>
        <w:gridCol w:w="7939"/>
        <w:gridCol w:w="7512"/>
      </w:tblGrid>
      <w:tr w:rsidR="000C7DC7" w:rsidRPr="001E2B40" w14:paraId="2D36A2C7" w14:textId="77777777" w:rsidTr="005428B6">
        <w:trPr>
          <w:trHeight w:val="1159"/>
        </w:trPr>
        <w:tc>
          <w:tcPr>
            <w:tcW w:w="7939" w:type="dxa"/>
            <w:tcBorders>
              <w:top w:val="single" w:sz="8" w:space="0" w:color="auto"/>
              <w:bottom w:val="single" w:sz="8" w:space="0" w:color="auto"/>
            </w:tcBorders>
            <w:shd w:val="clear" w:color="auto" w:fill="00A499" w:themeFill="accent5"/>
            <w:vAlign w:val="center"/>
          </w:tcPr>
          <w:p w14:paraId="61AF0118" w14:textId="77777777" w:rsidR="000C7DC7" w:rsidRPr="006226EE" w:rsidRDefault="000C7DC7" w:rsidP="000C7DC7">
            <w:pPr>
              <w:spacing w:after="0" w:line="240" w:lineRule="auto"/>
              <w:ind w:left="164"/>
              <w:rPr>
                <w:rFonts w:cs="Arial"/>
                <w:b/>
                <w:color w:val="FFFFFF" w:themeColor="text1"/>
                <w:lang w:eastAsia="en-US"/>
              </w:rPr>
            </w:pPr>
            <w:r w:rsidRPr="006226EE">
              <w:rPr>
                <w:rFonts w:cs="Arial"/>
                <w:b/>
                <w:color w:val="FFFFFF" w:themeColor="text1"/>
                <w:lang w:eastAsia="en-US"/>
              </w:rPr>
              <w:t>Applicant to complete and submit prior to assessment and link description to evidence</w:t>
            </w:r>
          </w:p>
        </w:tc>
        <w:tc>
          <w:tcPr>
            <w:tcW w:w="7512" w:type="dxa"/>
            <w:tcBorders>
              <w:top w:val="single" w:sz="8" w:space="0" w:color="auto"/>
              <w:bottom w:val="single" w:sz="8" w:space="0" w:color="auto"/>
            </w:tcBorders>
            <w:shd w:val="clear" w:color="auto" w:fill="00A499" w:themeFill="accent5"/>
            <w:vAlign w:val="center"/>
          </w:tcPr>
          <w:p w14:paraId="38683721" w14:textId="77777777" w:rsidR="005428B6" w:rsidRDefault="005428B6" w:rsidP="005428B6">
            <w:pPr>
              <w:spacing w:after="0" w:line="240" w:lineRule="auto"/>
              <w:ind w:left="34" w:hanging="34"/>
              <w:rPr>
                <w:b/>
                <w:bCs/>
                <w:color w:val="FFFFFF" w:themeColor="text1"/>
                <w:lang w:eastAsia="en-US"/>
              </w:rPr>
            </w:pPr>
            <w:r>
              <w:rPr>
                <w:b/>
                <w:bCs/>
                <w:color w:val="FFFFFF" w:themeColor="text1"/>
                <w:lang w:eastAsia="en-US"/>
              </w:rPr>
              <w:t>Possible</w:t>
            </w:r>
            <w:r w:rsidRPr="00E94B8B">
              <w:rPr>
                <w:b/>
                <w:bCs/>
                <w:color w:val="FFFFFF" w:themeColor="text1"/>
                <w:lang w:eastAsia="en-US"/>
              </w:rPr>
              <w:t xml:space="preserve"> </w:t>
            </w:r>
            <w:r>
              <w:rPr>
                <w:b/>
                <w:bCs/>
                <w:color w:val="FFFFFF" w:themeColor="text1"/>
                <w:lang w:eastAsia="en-US"/>
              </w:rPr>
              <w:t>areas of discussion:</w:t>
            </w:r>
            <w:r w:rsidRPr="00E94B8B">
              <w:rPr>
                <w:b/>
                <w:bCs/>
                <w:color w:val="FFFFFF" w:themeColor="text1"/>
                <w:lang w:eastAsia="en-US"/>
              </w:rPr>
              <w:t xml:space="preserve"> </w:t>
            </w:r>
          </w:p>
          <w:p w14:paraId="069F6D74" w14:textId="47CE7C77" w:rsidR="000C7DC7" w:rsidRPr="005428B6" w:rsidRDefault="005428B6" w:rsidP="005428B6">
            <w:pPr>
              <w:spacing w:after="0" w:line="240" w:lineRule="auto"/>
              <w:rPr>
                <w:b/>
                <w:bCs/>
                <w:color w:val="FFFFFF" w:themeColor="text1"/>
              </w:rPr>
            </w:pPr>
            <w:r w:rsidRPr="00E94B8B">
              <w:rPr>
                <w:b/>
                <w:bCs/>
                <w:color w:val="FFFFFF" w:themeColor="text1"/>
                <w:lang w:eastAsia="en-US"/>
              </w:rPr>
              <w:t xml:space="preserve">The </w:t>
            </w:r>
            <w:r w:rsidRPr="00091770">
              <w:rPr>
                <w:b/>
                <w:bCs/>
                <w:color w:val="FFFFFF" w:themeColor="text1"/>
                <w:lang w:eastAsia="en-US"/>
              </w:rPr>
              <w:t xml:space="preserve">Assessment Panel may </w:t>
            </w:r>
            <w:r>
              <w:rPr>
                <w:b/>
                <w:bCs/>
                <w:color w:val="FFFFFF" w:themeColor="text1"/>
                <w:lang w:eastAsia="en-US"/>
              </w:rPr>
              <w:t>wish to discuss some</w:t>
            </w:r>
            <w:r w:rsidRPr="00091770">
              <w:rPr>
                <w:b/>
                <w:bCs/>
                <w:color w:val="FFFFFF" w:themeColor="text1"/>
                <w:lang w:eastAsia="en-US"/>
              </w:rPr>
              <w:t xml:space="preserve"> </w:t>
            </w:r>
            <w:r>
              <w:rPr>
                <w:b/>
                <w:bCs/>
                <w:color w:val="FFFFFF" w:themeColor="text1"/>
                <w:lang w:eastAsia="en-US"/>
              </w:rPr>
              <w:t>of the questions below. P</w:t>
            </w:r>
            <w:r w:rsidRPr="00091770">
              <w:rPr>
                <w:b/>
                <w:bCs/>
                <w:color w:val="FFFFFF" w:themeColor="text1"/>
                <w:lang w:eastAsia="en-US"/>
              </w:rPr>
              <w:t xml:space="preserve">lease </w:t>
            </w:r>
            <w:r>
              <w:rPr>
                <w:b/>
                <w:bCs/>
                <w:color w:val="FFFFFF" w:themeColor="text1"/>
                <w:lang w:eastAsia="en-US"/>
              </w:rPr>
              <w:t>detail, in the next table,</w:t>
            </w:r>
            <w:r w:rsidRPr="00091770">
              <w:rPr>
                <w:b/>
                <w:bCs/>
                <w:color w:val="FFFFFF" w:themeColor="text1"/>
                <w:lang w:eastAsia="en-US"/>
              </w:rPr>
              <w:t xml:space="preserve"> </w:t>
            </w:r>
            <w:r>
              <w:rPr>
                <w:b/>
                <w:bCs/>
                <w:color w:val="FFFFFF" w:themeColor="text1"/>
                <w:lang w:eastAsia="en-US"/>
              </w:rPr>
              <w:t xml:space="preserve">any standards not currently being met and </w:t>
            </w:r>
            <w:r w:rsidRPr="00091770">
              <w:rPr>
                <w:b/>
                <w:bCs/>
                <w:color w:val="FFFFFF" w:themeColor="text1"/>
                <w:lang w:eastAsia="en-US"/>
              </w:rPr>
              <w:t>what actions will be taken</w:t>
            </w:r>
            <w:r>
              <w:rPr>
                <w:b/>
                <w:bCs/>
                <w:color w:val="FFFFFF" w:themeColor="text1"/>
                <w:lang w:eastAsia="en-US"/>
              </w:rPr>
              <w:t xml:space="preserve"> to meet them.</w:t>
            </w:r>
          </w:p>
        </w:tc>
      </w:tr>
      <w:tr w:rsidR="0096633E" w:rsidRPr="001E2B40" w14:paraId="7A0E9060" w14:textId="77777777" w:rsidTr="005428B6">
        <w:trPr>
          <w:trHeight w:val="737"/>
        </w:trPr>
        <w:tc>
          <w:tcPr>
            <w:tcW w:w="7939" w:type="dxa"/>
            <w:vMerge w:val="restart"/>
            <w:tcBorders>
              <w:top w:val="single" w:sz="8" w:space="0" w:color="auto"/>
            </w:tcBorders>
            <w:vAlign w:val="center"/>
          </w:tcPr>
          <w:p w14:paraId="240F8981" w14:textId="77777777" w:rsidR="0096633E" w:rsidRPr="009C2369" w:rsidRDefault="0096633E" w:rsidP="00AC3389">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Evidence of achievement of mandatory requirements for educators appropriate to the learners to be placed.</w:t>
            </w:r>
          </w:p>
          <w:p w14:paraId="031AF235" w14:textId="77777777" w:rsidR="0096633E" w:rsidRPr="009C2369" w:rsidRDefault="0096633E" w:rsidP="00AC3389">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Understanding of, and commitment to meeting, the learning needs and curricular needs of the full professional range of learners placed in the practice.</w:t>
            </w:r>
          </w:p>
          <w:p w14:paraId="3BCA94A6" w14:textId="52E98FD0" w:rsidR="0096633E" w:rsidRPr="009C2369" w:rsidRDefault="0096633E" w:rsidP="00AC3389">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Appropriate C</w:t>
            </w:r>
            <w:r>
              <w:rPr>
                <w:color w:val="231F20" w:themeColor="background1"/>
                <w:lang w:eastAsia="en-US"/>
              </w:rPr>
              <w:t xml:space="preserve">ontinuing </w:t>
            </w:r>
            <w:r w:rsidRPr="009C2369">
              <w:rPr>
                <w:color w:val="231F20" w:themeColor="background1"/>
                <w:lang w:eastAsia="en-US"/>
              </w:rPr>
              <w:t>P</w:t>
            </w:r>
            <w:r>
              <w:rPr>
                <w:color w:val="231F20" w:themeColor="background1"/>
                <w:lang w:eastAsia="en-US"/>
              </w:rPr>
              <w:t xml:space="preserve">rofessional </w:t>
            </w:r>
            <w:r w:rsidRPr="009C2369">
              <w:rPr>
                <w:color w:val="231F20" w:themeColor="background1"/>
                <w:lang w:eastAsia="en-US"/>
              </w:rPr>
              <w:t>D</w:t>
            </w:r>
            <w:r>
              <w:rPr>
                <w:color w:val="231F20" w:themeColor="background1"/>
                <w:lang w:eastAsia="en-US"/>
              </w:rPr>
              <w:t>evelopment</w:t>
            </w:r>
            <w:r w:rsidRPr="009C2369">
              <w:rPr>
                <w:color w:val="231F20" w:themeColor="background1"/>
                <w:lang w:eastAsia="en-US"/>
              </w:rPr>
              <w:t xml:space="preserve"> and appraisal in place for educators</w:t>
            </w:r>
            <w:r w:rsidR="0076513E">
              <w:rPr>
                <w:color w:val="231F20" w:themeColor="background1"/>
                <w:lang w:eastAsia="en-US"/>
              </w:rPr>
              <w:t>.</w:t>
            </w:r>
          </w:p>
          <w:p w14:paraId="7F7E710F" w14:textId="69A2E910" w:rsidR="0096633E" w:rsidRPr="009C2369" w:rsidRDefault="0096633E" w:rsidP="00AC3389">
            <w:pPr>
              <w:numPr>
                <w:ilvl w:val="0"/>
                <w:numId w:val="5"/>
              </w:numPr>
              <w:spacing w:after="0" w:line="240" w:lineRule="auto"/>
              <w:ind w:left="316" w:hanging="283"/>
              <w:textboxTightWrap w:val="none"/>
              <w:rPr>
                <w:color w:val="231F20" w:themeColor="background1"/>
                <w:lang w:eastAsia="en-US"/>
              </w:rPr>
            </w:pPr>
            <w:r>
              <w:rPr>
                <w:color w:val="231F20" w:themeColor="background1"/>
                <w:lang w:eastAsia="en-US"/>
              </w:rPr>
              <w:t xml:space="preserve">GP </w:t>
            </w:r>
            <w:r w:rsidRPr="009C2369">
              <w:rPr>
                <w:color w:val="231F20" w:themeColor="background1"/>
                <w:lang w:eastAsia="en-US"/>
              </w:rPr>
              <w:t xml:space="preserve">Educational supervisors need to be able to take at least 5 additional days study leave </w:t>
            </w:r>
            <w:r w:rsidR="00D0020F">
              <w:rPr>
                <w:color w:val="231F20" w:themeColor="background1"/>
                <w:lang w:eastAsia="en-US"/>
              </w:rPr>
              <w:t xml:space="preserve">(pro rata) </w:t>
            </w:r>
            <w:r w:rsidRPr="009C2369">
              <w:rPr>
                <w:color w:val="231F20" w:themeColor="background1"/>
                <w:lang w:eastAsia="en-US"/>
              </w:rPr>
              <w:t xml:space="preserve">allowing them to attend </w:t>
            </w:r>
            <w:r w:rsidR="00B028C3">
              <w:rPr>
                <w:color w:val="231F20" w:themeColor="background1"/>
                <w:lang w:eastAsia="en-US"/>
              </w:rPr>
              <w:t>engage in educator development</w:t>
            </w:r>
            <w:r w:rsidRPr="009C2369">
              <w:rPr>
                <w:color w:val="231F20" w:themeColor="background1"/>
                <w:lang w:eastAsia="en-US"/>
              </w:rPr>
              <w:t>, contribute to local quality processes and other activities related to training.</w:t>
            </w:r>
          </w:p>
          <w:p w14:paraId="30C45592" w14:textId="77777777" w:rsidR="0096633E" w:rsidRPr="009C2369" w:rsidRDefault="0096633E" w:rsidP="00AC3389">
            <w:pPr>
              <w:numPr>
                <w:ilvl w:val="0"/>
                <w:numId w:val="5"/>
              </w:numPr>
              <w:spacing w:after="0" w:line="240" w:lineRule="auto"/>
              <w:ind w:left="316" w:hanging="283"/>
              <w:textboxTightWrap w:val="none"/>
              <w:rPr>
                <w:color w:val="231F20" w:themeColor="background1"/>
                <w:lang w:eastAsia="en-US"/>
              </w:rPr>
            </w:pPr>
            <w:r w:rsidRPr="009C2369">
              <w:rPr>
                <w:color w:val="231F20" w:themeColor="background1"/>
                <w:lang w:eastAsia="en-US"/>
              </w:rPr>
              <w:t>Educators who are supporting and assessing learners, meet the requirements of the relevant Professional Body, including appropriate qualifications and experience.</w:t>
            </w:r>
          </w:p>
          <w:p w14:paraId="77138519" w14:textId="388D8FDD" w:rsidR="0096633E" w:rsidRPr="009C2369" w:rsidRDefault="0096633E" w:rsidP="00AC3389">
            <w:pPr>
              <w:numPr>
                <w:ilvl w:val="0"/>
                <w:numId w:val="5"/>
              </w:numPr>
              <w:spacing w:after="0" w:line="240" w:lineRule="auto"/>
              <w:ind w:left="316" w:hanging="283"/>
              <w:textboxTightWrap w:val="none"/>
              <w:rPr>
                <w:color w:val="231F20" w:themeColor="background1"/>
                <w:lang w:eastAsia="en-US"/>
              </w:rPr>
            </w:pPr>
            <w:r>
              <w:rPr>
                <w:color w:val="231F20" w:themeColor="background1"/>
                <w:lang w:eastAsia="en-US"/>
              </w:rPr>
              <w:t>Ability to use diverse</w:t>
            </w:r>
            <w:r w:rsidRPr="009C2369">
              <w:rPr>
                <w:color w:val="231F20" w:themeColor="background1"/>
                <w:lang w:eastAsia="en-US"/>
              </w:rPr>
              <w:t xml:space="preserve"> teaching methods/approaches</w:t>
            </w:r>
            <w:r>
              <w:rPr>
                <w:color w:val="231F20" w:themeColor="background1"/>
                <w:lang w:eastAsia="en-US"/>
              </w:rPr>
              <w:t>.</w:t>
            </w:r>
          </w:p>
          <w:p w14:paraId="42E5FFBA" w14:textId="371BBEB8" w:rsidR="0096633E" w:rsidRPr="009C2369" w:rsidRDefault="000A14BF" w:rsidP="00AC3389">
            <w:pPr>
              <w:numPr>
                <w:ilvl w:val="0"/>
                <w:numId w:val="5"/>
              </w:numPr>
              <w:spacing w:after="0" w:line="240" w:lineRule="auto"/>
              <w:ind w:left="316" w:hanging="283"/>
              <w:textboxTightWrap w:val="none"/>
              <w:rPr>
                <w:color w:val="231F20" w:themeColor="background1"/>
                <w:lang w:eastAsia="en-US"/>
              </w:rPr>
            </w:pPr>
            <w:r>
              <w:rPr>
                <w:color w:val="231F20" w:themeColor="background1"/>
                <w:lang w:eastAsia="en-US"/>
              </w:rPr>
              <w:t xml:space="preserve">Engagement </w:t>
            </w:r>
            <w:r w:rsidR="001A5F0C">
              <w:rPr>
                <w:color w:val="231F20" w:themeColor="background1"/>
                <w:lang w:eastAsia="en-US"/>
              </w:rPr>
              <w:t>with relevant communities of practice to enable educator development.</w:t>
            </w:r>
          </w:p>
          <w:p w14:paraId="2213AD28" w14:textId="3081293D" w:rsidR="0096633E" w:rsidRPr="00670964" w:rsidRDefault="0096633E" w:rsidP="00AC3389">
            <w:pPr>
              <w:numPr>
                <w:ilvl w:val="0"/>
                <w:numId w:val="5"/>
              </w:numPr>
              <w:spacing w:after="0" w:line="240" w:lineRule="auto"/>
              <w:ind w:left="316" w:hanging="283"/>
              <w:textboxTightWrap w:val="none"/>
              <w:rPr>
                <w:lang w:eastAsia="en-US"/>
              </w:rPr>
            </w:pPr>
            <w:r>
              <w:rPr>
                <w:color w:val="231F20" w:themeColor="background1"/>
                <w:lang w:eastAsia="en-US"/>
              </w:rPr>
              <w:t>Reflection on</w:t>
            </w:r>
            <w:r w:rsidRPr="009C2369">
              <w:rPr>
                <w:color w:val="231F20" w:themeColor="background1"/>
                <w:lang w:eastAsia="en-US"/>
              </w:rPr>
              <w:t xml:space="preserve"> learner feedbac</w:t>
            </w:r>
            <w:r>
              <w:rPr>
                <w:color w:val="231F20" w:themeColor="background1"/>
                <w:lang w:eastAsia="en-US"/>
              </w:rPr>
              <w:t>k</w:t>
            </w:r>
            <w:r w:rsidR="00D0020F">
              <w:rPr>
                <w:color w:val="231F20" w:themeColor="background1"/>
                <w:lang w:eastAsia="en-US"/>
              </w:rPr>
              <w:t>.</w:t>
            </w:r>
          </w:p>
        </w:tc>
        <w:tc>
          <w:tcPr>
            <w:tcW w:w="7512" w:type="dxa"/>
            <w:tcBorders>
              <w:top w:val="single" w:sz="8" w:space="0" w:color="auto"/>
              <w:bottom w:val="single" w:sz="4" w:space="0" w:color="auto"/>
            </w:tcBorders>
            <w:vAlign w:val="center"/>
          </w:tcPr>
          <w:p w14:paraId="4CA53C7E" w14:textId="4AA657E6" w:rsidR="0096633E" w:rsidRPr="00CB7495" w:rsidRDefault="0096633E" w:rsidP="00565B10">
            <w:pPr>
              <w:spacing w:after="0" w:line="240" w:lineRule="auto"/>
              <w:ind w:left="28" w:firstLine="3"/>
              <w:rPr>
                <w:rFonts w:cs="Arial"/>
                <w:color w:val="auto"/>
              </w:rPr>
            </w:pPr>
            <w:r>
              <w:rPr>
                <w:rFonts w:cs="Arial"/>
                <w:color w:val="auto"/>
              </w:rPr>
              <w:t>The educator is aware of how to access support for educators or learner?</w:t>
            </w:r>
          </w:p>
        </w:tc>
      </w:tr>
      <w:tr w:rsidR="0096633E" w:rsidRPr="001E2B40" w14:paraId="0918D13B" w14:textId="77777777" w:rsidTr="005428B6">
        <w:trPr>
          <w:trHeight w:val="737"/>
        </w:trPr>
        <w:tc>
          <w:tcPr>
            <w:tcW w:w="7939" w:type="dxa"/>
            <w:vMerge/>
          </w:tcPr>
          <w:p w14:paraId="2BCE1464" w14:textId="77777777" w:rsidR="0096633E" w:rsidRPr="00670964" w:rsidRDefault="0096633E" w:rsidP="000C7DC7">
            <w:pPr>
              <w:numPr>
                <w:ilvl w:val="0"/>
                <w:numId w:val="5"/>
              </w:numPr>
              <w:spacing w:after="0" w:line="240" w:lineRule="auto"/>
              <w:ind w:left="316" w:hanging="283"/>
              <w:textboxTightWrap w:val="none"/>
            </w:pPr>
          </w:p>
        </w:tc>
        <w:tc>
          <w:tcPr>
            <w:tcW w:w="7512" w:type="dxa"/>
            <w:tcBorders>
              <w:top w:val="single" w:sz="4" w:space="0" w:color="auto"/>
              <w:bottom w:val="single" w:sz="4" w:space="0" w:color="auto"/>
            </w:tcBorders>
            <w:vAlign w:val="center"/>
          </w:tcPr>
          <w:p w14:paraId="1BF109FC" w14:textId="55A51934" w:rsidR="0096633E" w:rsidRDefault="0096633E" w:rsidP="00565B10">
            <w:pPr>
              <w:spacing w:after="0" w:line="240" w:lineRule="auto"/>
              <w:ind w:left="28" w:firstLine="3"/>
              <w:rPr>
                <w:rFonts w:cs="Arial"/>
                <w:color w:val="auto"/>
              </w:rPr>
            </w:pPr>
            <w:r w:rsidRPr="006226EE">
              <w:rPr>
                <w:rFonts w:cs="Arial"/>
                <w:color w:val="auto"/>
              </w:rPr>
              <w:t>Does the educator</w:t>
            </w:r>
            <w:r>
              <w:rPr>
                <w:rFonts w:cs="Arial"/>
                <w:color w:val="auto"/>
              </w:rPr>
              <w:t xml:space="preserve"> have protected time </w:t>
            </w:r>
            <w:r w:rsidRPr="006226EE">
              <w:rPr>
                <w:rFonts w:cs="Arial"/>
                <w:color w:val="auto"/>
              </w:rPr>
              <w:t xml:space="preserve">to develop, attend network meetings and </w:t>
            </w:r>
            <w:r>
              <w:rPr>
                <w:rFonts w:cs="Arial"/>
                <w:color w:val="auto"/>
              </w:rPr>
              <w:t>deliver</w:t>
            </w:r>
            <w:r w:rsidRPr="006226EE">
              <w:rPr>
                <w:rFonts w:cs="Arial"/>
                <w:color w:val="auto"/>
              </w:rPr>
              <w:t xml:space="preserve"> teaching?</w:t>
            </w:r>
          </w:p>
        </w:tc>
      </w:tr>
      <w:tr w:rsidR="0096633E" w:rsidRPr="001E2B40" w14:paraId="3CDC411A" w14:textId="77777777" w:rsidTr="005428B6">
        <w:trPr>
          <w:trHeight w:val="737"/>
        </w:trPr>
        <w:tc>
          <w:tcPr>
            <w:tcW w:w="7939" w:type="dxa"/>
            <w:vMerge/>
          </w:tcPr>
          <w:p w14:paraId="181F7F41" w14:textId="77777777" w:rsidR="0096633E" w:rsidRPr="00670964" w:rsidRDefault="0096633E" w:rsidP="000C7DC7">
            <w:pPr>
              <w:numPr>
                <w:ilvl w:val="0"/>
                <w:numId w:val="5"/>
              </w:numPr>
              <w:spacing w:after="0" w:line="240" w:lineRule="auto"/>
              <w:ind w:left="316" w:hanging="283"/>
              <w:textboxTightWrap w:val="none"/>
            </w:pPr>
          </w:p>
        </w:tc>
        <w:tc>
          <w:tcPr>
            <w:tcW w:w="7512" w:type="dxa"/>
            <w:tcBorders>
              <w:top w:val="single" w:sz="4" w:space="0" w:color="auto"/>
              <w:bottom w:val="single" w:sz="4" w:space="0" w:color="auto"/>
            </w:tcBorders>
            <w:vAlign w:val="center"/>
          </w:tcPr>
          <w:p w14:paraId="0B61AAA5" w14:textId="254305FC" w:rsidR="0096633E" w:rsidRDefault="0096633E" w:rsidP="00565B10">
            <w:pPr>
              <w:spacing w:after="0" w:line="240" w:lineRule="auto"/>
              <w:ind w:left="28" w:firstLine="3"/>
              <w:rPr>
                <w:rFonts w:cs="Arial"/>
                <w:color w:val="auto"/>
              </w:rPr>
            </w:pPr>
            <w:r>
              <w:rPr>
                <w:rFonts w:cs="Arial"/>
                <w:color w:val="auto"/>
              </w:rPr>
              <w:t>The educator is up to date with requirements to deliver the curriculum of relevance to their learners</w:t>
            </w:r>
            <w:r w:rsidRPr="006226EE">
              <w:rPr>
                <w:rFonts w:cs="Arial"/>
                <w:color w:val="auto"/>
              </w:rPr>
              <w:t>?</w:t>
            </w:r>
          </w:p>
        </w:tc>
      </w:tr>
      <w:tr w:rsidR="0096633E" w:rsidRPr="001E2B40" w14:paraId="2F10B08B" w14:textId="77777777" w:rsidTr="005428B6">
        <w:trPr>
          <w:trHeight w:val="737"/>
        </w:trPr>
        <w:tc>
          <w:tcPr>
            <w:tcW w:w="7939" w:type="dxa"/>
            <w:vMerge/>
          </w:tcPr>
          <w:p w14:paraId="68BA4F05" w14:textId="77777777" w:rsidR="0096633E" w:rsidRPr="00670964" w:rsidRDefault="0096633E" w:rsidP="000C7DC7">
            <w:pPr>
              <w:numPr>
                <w:ilvl w:val="0"/>
                <w:numId w:val="5"/>
              </w:numPr>
              <w:spacing w:after="0" w:line="240" w:lineRule="auto"/>
              <w:ind w:left="316" w:hanging="283"/>
              <w:textboxTightWrap w:val="none"/>
            </w:pPr>
          </w:p>
        </w:tc>
        <w:tc>
          <w:tcPr>
            <w:tcW w:w="7512" w:type="dxa"/>
            <w:tcBorders>
              <w:top w:val="single" w:sz="4" w:space="0" w:color="auto"/>
              <w:bottom w:val="single" w:sz="4" w:space="0" w:color="auto"/>
            </w:tcBorders>
            <w:vAlign w:val="center"/>
          </w:tcPr>
          <w:p w14:paraId="4E766515" w14:textId="47BCD70D" w:rsidR="0096633E" w:rsidRDefault="0096633E" w:rsidP="00565B10">
            <w:pPr>
              <w:spacing w:after="0" w:line="240" w:lineRule="auto"/>
              <w:ind w:left="28" w:firstLine="3"/>
              <w:rPr>
                <w:rFonts w:cs="Arial"/>
                <w:color w:val="auto"/>
              </w:rPr>
            </w:pPr>
            <w:r>
              <w:rPr>
                <w:rFonts w:cs="Arial"/>
                <w:color w:val="auto"/>
              </w:rPr>
              <w:t>How does the educator adapt to individual learners</w:t>
            </w:r>
            <w:r w:rsidRPr="006226EE">
              <w:rPr>
                <w:rFonts w:cs="Arial"/>
                <w:color w:val="auto"/>
              </w:rPr>
              <w:t>?</w:t>
            </w:r>
          </w:p>
        </w:tc>
      </w:tr>
      <w:tr w:rsidR="0096633E" w:rsidRPr="001E2B40" w14:paraId="6192BE25" w14:textId="77777777" w:rsidTr="005428B6">
        <w:trPr>
          <w:trHeight w:val="737"/>
        </w:trPr>
        <w:tc>
          <w:tcPr>
            <w:tcW w:w="7939" w:type="dxa"/>
            <w:vMerge/>
          </w:tcPr>
          <w:p w14:paraId="2E519D23" w14:textId="77777777" w:rsidR="0096633E" w:rsidRPr="00670964" w:rsidRDefault="0096633E" w:rsidP="000C7DC7">
            <w:pPr>
              <w:numPr>
                <w:ilvl w:val="0"/>
                <w:numId w:val="5"/>
              </w:numPr>
              <w:spacing w:after="0" w:line="240" w:lineRule="auto"/>
              <w:ind w:left="316" w:hanging="283"/>
              <w:textboxTightWrap w:val="none"/>
            </w:pPr>
          </w:p>
        </w:tc>
        <w:tc>
          <w:tcPr>
            <w:tcW w:w="7512" w:type="dxa"/>
            <w:tcBorders>
              <w:top w:val="single" w:sz="4" w:space="0" w:color="auto"/>
              <w:bottom w:val="single" w:sz="4" w:space="0" w:color="auto"/>
            </w:tcBorders>
            <w:vAlign w:val="center"/>
          </w:tcPr>
          <w:p w14:paraId="0C061CFD" w14:textId="0C8991FE" w:rsidR="0096633E" w:rsidRDefault="0096633E" w:rsidP="00565B10">
            <w:pPr>
              <w:spacing w:after="0" w:line="240" w:lineRule="auto"/>
              <w:ind w:left="28" w:firstLine="3"/>
              <w:rPr>
                <w:rFonts w:cs="Arial"/>
                <w:color w:val="auto"/>
                <w:lang w:eastAsia="en-US"/>
              </w:rPr>
            </w:pPr>
            <w:r>
              <w:rPr>
                <w:rFonts w:cs="Arial"/>
                <w:color w:val="auto"/>
                <w:lang w:eastAsia="en-US"/>
              </w:rPr>
              <w:t>All</w:t>
            </w:r>
            <w:r w:rsidRPr="006226EE">
              <w:rPr>
                <w:rFonts w:cs="Arial"/>
                <w:color w:val="auto"/>
                <w:lang w:eastAsia="en-US"/>
              </w:rPr>
              <w:t xml:space="preserve"> trainers </w:t>
            </w:r>
            <w:r>
              <w:rPr>
                <w:rFonts w:cs="Arial"/>
                <w:color w:val="auto"/>
                <w:lang w:eastAsia="en-US"/>
              </w:rPr>
              <w:t xml:space="preserve">are </w:t>
            </w:r>
            <w:r w:rsidRPr="006226EE">
              <w:rPr>
                <w:rFonts w:cs="Arial"/>
                <w:color w:val="auto"/>
                <w:lang w:eastAsia="en-US"/>
              </w:rPr>
              <w:t xml:space="preserve">registered </w:t>
            </w:r>
            <w:r>
              <w:rPr>
                <w:rFonts w:cs="Arial"/>
                <w:color w:val="auto"/>
                <w:lang w:eastAsia="en-US"/>
              </w:rPr>
              <w:t xml:space="preserve">and in good standing </w:t>
            </w:r>
            <w:r w:rsidRPr="006226EE">
              <w:rPr>
                <w:rFonts w:cs="Arial"/>
                <w:color w:val="auto"/>
                <w:lang w:eastAsia="en-US"/>
              </w:rPr>
              <w:t>with their professional body?</w:t>
            </w:r>
          </w:p>
        </w:tc>
      </w:tr>
      <w:tr w:rsidR="00CB7495" w:rsidRPr="001E2B40" w14:paraId="760BD499" w14:textId="77777777" w:rsidTr="005428B6">
        <w:trPr>
          <w:trHeight w:val="737"/>
        </w:trPr>
        <w:tc>
          <w:tcPr>
            <w:tcW w:w="7939" w:type="dxa"/>
            <w:vMerge/>
          </w:tcPr>
          <w:p w14:paraId="7CFAE928" w14:textId="77777777" w:rsidR="00CB7495" w:rsidRPr="00670964" w:rsidRDefault="00CB7495" w:rsidP="000C7DC7">
            <w:pPr>
              <w:numPr>
                <w:ilvl w:val="0"/>
                <w:numId w:val="5"/>
              </w:numPr>
              <w:spacing w:after="0" w:line="240" w:lineRule="auto"/>
              <w:ind w:left="316" w:hanging="283"/>
              <w:textboxTightWrap w:val="none"/>
            </w:pPr>
          </w:p>
        </w:tc>
        <w:tc>
          <w:tcPr>
            <w:tcW w:w="7512" w:type="dxa"/>
            <w:tcBorders>
              <w:top w:val="single" w:sz="4" w:space="0" w:color="auto"/>
              <w:bottom w:val="single" w:sz="8" w:space="0" w:color="auto"/>
            </w:tcBorders>
            <w:vAlign w:val="center"/>
          </w:tcPr>
          <w:p w14:paraId="40CF9174" w14:textId="0CA4C525" w:rsidR="00CB7495" w:rsidRDefault="00734D30" w:rsidP="00617800">
            <w:pPr>
              <w:spacing w:after="0" w:line="240" w:lineRule="auto"/>
              <w:ind w:left="31"/>
              <w:rPr>
                <w:rFonts w:cs="Arial"/>
                <w:color w:val="auto"/>
              </w:rPr>
            </w:pPr>
            <w:r w:rsidRPr="00734D30">
              <w:rPr>
                <w:rFonts w:cs="Arial"/>
                <w:color w:val="auto"/>
              </w:rPr>
              <w:t xml:space="preserve">Where the educator works less than full time, they can identify appropriate supervision in their </w:t>
            </w:r>
            <w:r w:rsidR="00617800">
              <w:rPr>
                <w:rFonts w:cs="Arial"/>
                <w:color w:val="auto"/>
              </w:rPr>
              <w:t xml:space="preserve">absence </w:t>
            </w:r>
            <w:r w:rsidRPr="00734D30">
              <w:rPr>
                <w:rFonts w:cs="Arial"/>
                <w:color w:val="auto"/>
              </w:rPr>
              <w:t>when hosting a full-time learner. The is no minimum number of sessions to be an educator.</w:t>
            </w:r>
          </w:p>
        </w:tc>
      </w:tr>
    </w:tbl>
    <w:p w14:paraId="0AAD556E" w14:textId="77777777" w:rsidR="000C7DC7" w:rsidRDefault="000C7DC7" w:rsidP="000C7DC7">
      <w:pPr>
        <w:tabs>
          <w:tab w:val="left" w:pos="3500"/>
        </w:tabs>
        <w:spacing w:after="0" w:line="240" w:lineRule="auto"/>
      </w:pPr>
    </w:p>
    <w:p w14:paraId="76E9D648" w14:textId="77777777" w:rsidR="00084AAA" w:rsidRDefault="00084AAA" w:rsidP="000C7DC7">
      <w:pPr>
        <w:tabs>
          <w:tab w:val="left" w:pos="3500"/>
        </w:tabs>
        <w:spacing w:after="0" w:line="240" w:lineRule="auto"/>
      </w:pPr>
    </w:p>
    <w:p w14:paraId="6B4125E4" w14:textId="77777777" w:rsidR="00084AAA" w:rsidRDefault="00084AAA" w:rsidP="000C7DC7">
      <w:pPr>
        <w:tabs>
          <w:tab w:val="left" w:pos="3500"/>
        </w:tabs>
        <w:spacing w:after="0" w:line="240" w:lineRule="auto"/>
      </w:pPr>
    </w:p>
    <w:p w14:paraId="07EFBD9A" w14:textId="77777777" w:rsidR="00084AAA" w:rsidRDefault="00084AAA" w:rsidP="000C7DC7">
      <w:pPr>
        <w:tabs>
          <w:tab w:val="left" w:pos="3500"/>
        </w:tabs>
        <w:spacing w:after="0" w:line="240" w:lineRule="auto"/>
      </w:pPr>
    </w:p>
    <w:p w14:paraId="37A78F87" w14:textId="77777777" w:rsidR="006B7749" w:rsidRDefault="006B7749" w:rsidP="000C7DC7">
      <w:pPr>
        <w:tabs>
          <w:tab w:val="left" w:pos="3500"/>
        </w:tabs>
        <w:spacing w:after="0" w:line="240" w:lineRule="auto"/>
      </w:pPr>
    </w:p>
    <w:p w14:paraId="7894EC07" w14:textId="77777777" w:rsidR="006B7749" w:rsidRDefault="006B7749" w:rsidP="000C7DC7">
      <w:pPr>
        <w:tabs>
          <w:tab w:val="left" w:pos="3500"/>
        </w:tabs>
        <w:spacing w:after="0" w:line="240" w:lineRule="auto"/>
      </w:pPr>
    </w:p>
    <w:p w14:paraId="36B9AA35" w14:textId="77777777" w:rsidR="006B7749" w:rsidRDefault="006B7749" w:rsidP="000C7DC7">
      <w:pPr>
        <w:tabs>
          <w:tab w:val="left" w:pos="3500"/>
        </w:tabs>
        <w:spacing w:after="0" w:line="240" w:lineRule="auto"/>
      </w:pPr>
    </w:p>
    <w:p w14:paraId="644B6E74" w14:textId="77777777" w:rsidR="006B7749" w:rsidRDefault="006B7749" w:rsidP="000C7DC7">
      <w:pPr>
        <w:tabs>
          <w:tab w:val="left" w:pos="3500"/>
        </w:tabs>
        <w:spacing w:after="0" w:line="240" w:lineRule="auto"/>
      </w:pPr>
    </w:p>
    <w:p w14:paraId="6F0182D7" w14:textId="77777777" w:rsidR="00804993" w:rsidRDefault="00804993" w:rsidP="000C7DC7">
      <w:pPr>
        <w:tabs>
          <w:tab w:val="left" w:pos="3500"/>
        </w:tabs>
        <w:spacing w:after="0" w:line="240" w:lineRule="auto"/>
      </w:pPr>
    </w:p>
    <w:p w14:paraId="2AC75244" w14:textId="77777777" w:rsidR="00084AAA" w:rsidRDefault="00084AAA" w:rsidP="000C7DC7">
      <w:pPr>
        <w:tabs>
          <w:tab w:val="left" w:pos="3500"/>
        </w:tabs>
        <w:spacing w:after="0" w:line="240" w:lineRule="auto"/>
      </w:pPr>
    </w:p>
    <w:p w14:paraId="163CD914" w14:textId="77777777" w:rsidR="00CF336B" w:rsidRDefault="00CF336B" w:rsidP="000C7DC7">
      <w:pPr>
        <w:tabs>
          <w:tab w:val="left" w:pos="3500"/>
        </w:tabs>
        <w:spacing w:after="0" w:line="240" w:lineRule="auto"/>
      </w:pPr>
    </w:p>
    <w:tbl>
      <w:tblPr>
        <w:tblStyle w:val="TableGrid"/>
        <w:tblW w:w="15451" w:type="dxa"/>
        <w:tblInd w:w="-714" w:type="dxa"/>
        <w:tblLook w:val="04A0" w:firstRow="1" w:lastRow="0" w:firstColumn="1" w:lastColumn="0" w:noHBand="0" w:noVBand="1"/>
      </w:tblPr>
      <w:tblGrid>
        <w:gridCol w:w="15451"/>
      </w:tblGrid>
      <w:tr w:rsidR="001D2452" w:rsidRPr="007B5235" w14:paraId="2C3AEEEC" w14:textId="77777777" w:rsidTr="00027318">
        <w:trPr>
          <w:trHeight w:val="737"/>
        </w:trPr>
        <w:tc>
          <w:tcPr>
            <w:tcW w:w="15451" w:type="dxa"/>
            <w:tcBorders>
              <w:top w:val="single" w:sz="8" w:space="0" w:color="231F20" w:themeColor="background1"/>
              <w:left w:val="single" w:sz="8" w:space="0" w:color="231F20" w:themeColor="background1"/>
              <w:bottom w:val="single" w:sz="8" w:space="0" w:color="231F20" w:themeColor="background1"/>
              <w:right w:val="single" w:sz="8" w:space="0" w:color="231F20" w:themeColor="background1"/>
            </w:tcBorders>
            <w:shd w:val="clear" w:color="auto" w:fill="00A499" w:themeFill="accent5"/>
            <w:vAlign w:val="center"/>
          </w:tcPr>
          <w:p w14:paraId="27CE3102" w14:textId="2CEA3D01" w:rsidR="001D2452" w:rsidRPr="00670964" w:rsidRDefault="00C82A98" w:rsidP="00476F8E">
            <w:pPr>
              <w:spacing w:after="0" w:line="240" w:lineRule="auto"/>
              <w:ind w:left="33" w:hanging="33"/>
              <w:rPr>
                <w:rFonts w:cs="Arial"/>
                <w:b/>
                <w:bCs/>
                <w:color w:val="FFFFFF" w:themeColor="text1"/>
                <w:sz w:val="18"/>
                <w:szCs w:val="18"/>
                <w:lang w:eastAsia="en-US"/>
              </w:rPr>
            </w:pPr>
            <w:r>
              <w:rPr>
                <w:rFonts w:cs="Arial"/>
                <w:b/>
                <w:bCs/>
                <w:color w:val="FFFFFF" w:themeColor="text1"/>
                <w:lang w:eastAsia="en-US"/>
              </w:rPr>
              <w:t xml:space="preserve">Please confirm </w:t>
            </w:r>
            <w:r w:rsidR="00A97659">
              <w:rPr>
                <w:rFonts w:cs="Arial"/>
                <w:b/>
                <w:bCs/>
                <w:color w:val="FFFFFF" w:themeColor="text1"/>
                <w:lang w:eastAsia="en-US"/>
              </w:rPr>
              <w:t xml:space="preserve">the </w:t>
            </w:r>
            <w:r>
              <w:rPr>
                <w:rFonts w:cs="Arial"/>
                <w:b/>
                <w:bCs/>
                <w:color w:val="FFFFFF" w:themeColor="text1"/>
                <w:lang w:eastAsia="en-US"/>
              </w:rPr>
              <w:t>educator course certific</w:t>
            </w:r>
            <w:r>
              <w:rPr>
                <w:rFonts w:cs="Arial"/>
                <w:b/>
                <w:bCs/>
                <w:color w:val="FFFFFF" w:themeColor="text1"/>
              </w:rPr>
              <w:t>ate</w:t>
            </w:r>
            <w:r>
              <w:rPr>
                <w:rFonts w:cs="Arial"/>
                <w:b/>
                <w:bCs/>
                <w:color w:val="FFFFFF" w:themeColor="text1"/>
                <w:lang w:eastAsia="en-US"/>
              </w:rPr>
              <w:t xml:space="preserve"> is </w:t>
            </w:r>
            <w:r w:rsidR="009A78A3">
              <w:rPr>
                <w:rFonts w:cs="Arial"/>
                <w:b/>
                <w:bCs/>
                <w:color w:val="FFFFFF" w:themeColor="text1"/>
                <w:lang w:eastAsia="en-US"/>
              </w:rPr>
              <w:t xml:space="preserve">included </w:t>
            </w:r>
            <w:r w:rsidR="007F6B5A">
              <w:rPr>
                <w:rFonts w:cs="Arial"/>
                <w:b/>
                <w:bCs/>
                <w:color w:val="FFFFFF" w:themeColor="text1"/>
                <w:lang w:eastAsia="en-US"/>
              </w:rPr>
              <w:t xml:space="preserve">with application </w:t>
            </w:r>
            <w:r w:rsidR="009A78A3">
              <w:rPr>
                <w:rFonts w:cs="Arial"/>
                <w:b/>
                <w:bCs/>
                <w:color w:val="FFFFFF" w:themeColor="text1"/>
                <w:lang w:eastAsia="en-US"/>
              </w:rPr>
              <w:t>and</w:t>
            </w:r>
            <w:r w:rsidR="00476F8E" w:rsidRPr="00793205">
              <w:rPr>
                <w:rFonts w:cs="Arial"/>
                <w:b/>
                <w:bCs/>
                <w:color w:val="FFFFFF" w:themeColor="text1"/>
                <w:lang w:eastAsia="en-US"/>
              </w:rPr>
              <w:t xml:space="preserve"> use the space below to </w:t>
            </w:r>
            <w:r w:rsidR="00476F8E">
              <w:rPr>
                <w:rFonts w:cs="Arial"/>
                <w:b/>
                <w:bCs/>
                <w:color w:val="FFFFFF" w:themeColor="text1"/>
                <w:lang w:eastAsia="en-US"/>
              </w:rPr>
              <w:t>describe</w:t>
            </w:r>
            <w:r w:rsidR="00476F8E" w:rsidRPr="00793205">
              <w:rPr>
                <w:rFonts w:cs="Arial"/>
                <w:b/>
                <w:bCs/>
                <w:color w:val="FFFFFF" w:themeColor="text1"/>
                <w:lang w:eastAsia="en-US"/>
              </w:rPr>
              <w:t xml:space="preserve"> how </w:t>
            </w:r>
            <w:r w:rsidR="00476F8E">
              <w:rPr>
                <w:rFonts w:cs="Arial"/>
                <w:b/>
                <w:bCs/>
                <w:color w:val="FFFFFF" w:themeColor="text1"/>
                <w:lang w:eastAsia="en-US"/>
              </w:rPr>
              <w:t>each educator</w:t>
            </w:r>
            <w:r w:rsidR="00476F8E" w:rsidRPr="00793205">
              <w:rPr>
                <w:rFonts w:cs="Arial"/>
                <w:b/>
                <w:bCs/>
                <w:color w:val="FFFFFF" w:themeColor="text1"/>
                <w:lang w:eastAsia="en-US"/>
              </w:rPr>
              <w:t xml:space="preserve"> meet</w:t>
            </w:r>
            <w:r w:rsidR="00476F8E">
              <w:rPr>
                <w:rFonts w:cs="Arial"/>
                <w:b/>
                <w:bCs/>
                <w:color w:val="FFFFFF" w:themeColor="text1"/>
                <w:lang w:eastAsia="en-US"/>
              </w:rPr>
              <w:t>s</w:t>
            </w:r>
            <w:r w:rsidR="00476F8E" w:rsidRPr="00793205">
              <w:rPr>
                <w:rFonts w:cs="Arial"/>
                <w:b/>
                <w:bCs/>
                <w:color w:val="FFFFFF" w:themeColor="text1"/>
                <w:lang w:eastAsia="en-US"/>
              </w:rPr>
              <w:t xml:space="preserve"> the requirements of this domain</w:t>
            </w:r>
            <w:r w:rsidR="00476F8E">
              <w:rPr>
                <w:rFonts w:cs="Arial"/>
                <w:b/>
                <w:bCs/>
                <w:color w:val="FFFFFF" w:themeColor="text1"/>
                <w:lang w:eastAsia="en-US"/>
              </w:rPr>
              <w:t xml:space="preserve">, or any actions to be taken </w:t>
            </w:r>
            <w:r w:rsidR="003F494B">
              <w:rPr>
                <w:rFonts w:cs="Arial"/>
                <w:b/>
                <w:bCs/>
                <w:color w:val="FFFFFF" w:themeColor="text1"/>
                <w:lang w:eastAsia="en-US"/>
              </w:rPr>
              <w:t>to meet any not current met</w:t>
            </w:r>
            <w:r w:rsidR="00476F8E" w:rsidRPr="00CF336B">
              <w:rPr>
                <w:rFonts w:cs="Arial"/>
                <w:b/>
                <w:bCs/>
                <w:color w:val="FFFFFF" w:themeColor="text1"/>
                <w:lang w:eastAsia="en-US"/>
              </w:rPr>
              <w:t>.</w:t>
            </w:r>
            <w:r w:rsidR="00CF336B" w:rsidRPr="00CF336B">
              <w:rPr>
                <w:rFonts w:cs="Arial"/>
                <w:b/>
                <w:bCs/>
                <w:color w:val="FFFFFF" w:themeColor="text1"/>
                <w:lang w:eastAsia="en-US"/>
              </w:rPr>
              <w:t xml:space="preserve"> </w:t>
            </w:r>
            <w:r w:rsidR="00476F8E" w:rsidRPr="007F6B5A">
              <w:rPr>
                <w:rFonts w:cs="Arial"/>
                <w:b/>
                <w:bCs/>
                <w:color w:val="FFFFFF" w:themeColor="text1"/>
                <w:sz w:val="22"/>
                <w:szCs w:val="22"/>
                <w:lang w:eastAsia="en-US"/>
              </w:rPr>
              <w:t>(Each educator to use a separate box)</w:t>
            </w:r>
          </w:p>
        </w:tc>
      </w:tr>
      <w:tr w:rsidR="001D2452" w:rsidRPr="007B5235" w14:paraId="6F11317F" w14:textId="77777777" w:rsidTr="00027318">
        <w:trPr>
          <w:trHeight w:val="388"/>
        </w:trPr>
        <w:tc>
          <w:tcPr>
            <w:tcW w:w="15451" w:type="dxa"/>
            <w:tcBorders>
              <w:top w:val="single" w:sz="8" w:space="0" w:color="231F20" w:themeColor="background1"/>
              <w:left w:val="single" w:sz="8" w:space="0" w:color="231F20" w:themeColor="background1"/>
              <w:bottom w:val="single" w:sz="8" w:space="0" w:color="CAC3C5" w:themeColor="background1" w:themeTint="40"/>
              <w:right w:val="single" w:sz="8" w:space="0" w:color="231F20" w:themeColor="background1"/>
            </w:tcBorders>
            <w:vAlign w:val="center"/>
          </w:tcPr>
          <w:p w14:paraId="6BEC9B5D" w14:textId="552CD352" w:rsidR="001D2452" w:rsidRPr="007B5235" w:rsidRDefault="001D2452" w:rsidP="004217FF">
            <w:pPr>
              <w:spacing w:after="0" w:line="240" w:lineRule="auto"/>
              <w:ind w:firstLine="23"/>
              <w:rPr>
                <w:rFonts w:cs="Arial"/>
                <w:lang w:eastAsia="en-US"/>
              </w:rPr>
            </w:pPr>
            <w:r w:rsidRPr="00804993">
              <w:rPr>
                <w:rFonts w:cs="Arial"/>
                <w:b/>
                <w:bCs/>
                <w:lang w:eastAsia="en-US"/>
              </w:rPr>
              <w:t xml:space="preserve">Educator </w:t>
            </w:r>
            <w:r w:rsidR="00B81399" w:rsidRPr="00804993">
              <w:rPr>
                <w:rFonts w:cs="Arial"/>
                <w:b/>
                <w:bCs/>
                <w:lang w:eastAsia="en-US"/>
              </w:rPr>
              <w:t>1</w:t>
            </w:r>
            <w:r w:rsidR="00384EA1" w:rsidRPr="00804993">
              <w:rPr>
                <w:rFonts w:cs="Arial"/>
                <w:b/>
                <w:bCs/>
                <w:lang w:eastAsia="en-US"/>
              </w:rPr>
              <w:t>:</w:t>
            </w:r>
            <w:r w:rsidR="00384EA1">
              <w:rPr>
                <w:rFonts w:cs="Arial"/>
                <w:lang w:eastAsia="en-US"/>
              </w:rPr>
              <w:t xml:space="preserve">  </w:t>
            </w:r>
            <w:sdt>
              <w:sdtPr>
                <w:rPr>
                  <w:rStyle w:val="Style65"/>
                </w:rPr>
                <w:id w:val="1541170543"/>
                <w:placeholder>
                  <w:docPart w:val="DefaultPlaceholder_-1854013440"/>
                </w:placeholder>
                <w:showingPlcHdr/>
                <w:dataBinding w:prefixMappings="" w:xpath="/MyText[1]" w:storeItemID="{89322C59-35A1-43B3-B9B1-46BFF7AE61A9}"/>
                <w:text/>
              </w:sdtPr>
              <w:sdtEndPr>
                <w:rPr>
                  <w:rStyle w:val="DefaultParagraphFont"/>
                  <w:rFonts w:cs="Arial"/>
                </w:rPr>
              </w:sdtEndPr>
              <w:sdtContent>
                <w:r w:rsidR="00CB6986" w:rsidRPr="00267B89">
                  <w:rPr>
                    <w:rStyle w:val="PlaceholderText"/>
                  </w:rPr>
                  <w:t>Click or tap here to enter text.</w:t>
                </w:r>
              </w:sdtContent>
            </w:sdt>
            <w:r w:rsidR="0005104B">
              <w:rPr>
                <w:rStyle w:val="Style52"/>
              </w:rPr>
              <w:t xml:space="preserve">.  </w:t>
            </w:r>
            <w:r w:rsidR="003F118C">
              <w:rPr>
                <w:rStyle w:val="Style52"/>
              </w:rPr>
              <w:t>Please tick to confirm</w:t>
            </w:r>
            <w:r w:rsidR="0085461B">
              <w:rPr>
                <w:rStyle w:val="Style52"/>
              </w:rPr>
              <w:t xml:space="preserve"> </w:t>
            </w:r>
            <w:r w:rsidR="008164DE">
              <w:rPr>
                <w:rStyle w:val="Style52"/>
              </w:rPr>
              <w:t>educator course certificate included</w:t>
            </w:r>
            <w:r w:rsidR="003F118C">
              <w:rPr>
                <w:rStyle w:val="Style52"/>
              </w:rPr>
              <w:t xml:space="preserve"> </w:t>
            </w:r>
            <w:sdt>
              <w:sdtPr>
                <w:rPr>
                  <w:rStyle w:val="Style52"/>
                  <w:sz w:val="28"/>
                  <w:szCs w:val="28"/>
                </w:rPr>
                <w:id w:val="1126658514"/>
                <w14:checkbox>
                  <w14:checked w14:val="0"/>
                  <w14:checkedState w14:val="2612" w14:font="MS Gothic"/>
                  <w14:uncheckedState w14:val="2610" w14:font="MS Gothic"/>
                </w14:checkbox>
              </w:sdtPr>
              <w:sdtContent>
                <w:r w:rsidR="003F118C" w:rsidRPr="003F118C">
                  <w:rPr>
                    <w:rStyle w:val="Style52"/>
                    <w:rFonts w:ascii="MS Gothic" w:eastAsia="MS Gothic" w:hAnsi="MS Gothic" w:hint="eastAsia"/>
                    <w:sz w:val="28"/>
                    <w:szCs w:val="28"/>
                  </w:rPr>
                  <w:t>☐</w:t>
                </w:r>
              </w:sdtContent>
            </w:sdt>
          </w:p>
        </w:tc>
      </w:tr>
      <w:tr w:rsidR="001D2452" w:rsidRPr="007B5235" w14:paraId="5DE103CE" w14:textId="77777777" w:rsidTr="00027318">
        <w:trPr>
          <w:trHeight w:val="1538"/>
        </w:trPr>
        <w:tc>
          <w:tcPr>
            <w:tcW w:w="15451" w:type="dxa"/>
            <w:tcBorders>
              <w:top w:val="single" w:sz="8" w:space="0" w:color="CAC3C5" w:themeColor="background1" w:themeTint="40"/>
              <w:left w:val="single" w:sz="8" w:space="0" w:color="231F20" w:themeColor="background1"/>
              <w:bottom w:val="single" w:sz="8" w:space="0" w:color="auto"/>
              <w:right w:val="single" w:sz="8" w:space="0" w:color="231F20" w:themeColor="background1"/>
            </w:tcBorders>
          </w:tcPr>
          <w:p w14:paraId="01A4D8F1" w14:textId="77777777" w:rsidR="001D2452" w:rsidRDefault="001D2452" w:rsidP="004217FF">
            <w:pPr>
              <w:spacing w:after="0" w:line="240" w:lineRule="auto"/>
              <w:ind w:firstLine="23"/>
              <w:rPr>
                <w:rFonts w:cs="Arial"/>
              </w:rPr>
            </w:pPr>
          </w:p>
          <w:p w14:paraId="2C233625" w14:textId="77777777" w:rsidR="001D2452" w:rsidRDefault="001D2452" w:rsidP="004217FF">
            <w:pPr>
              <w:spacing w:after="0" w:line="240" w:lineRule="auto"/>
              <w:ind w:firstLine="23"/>
              <w:rPr>
                <w:rFonts w:cs="Arial"/>
              </w:rPr>
            </w:pPr>
          </w:p>
        </w:tc>
      </w:tr>
      <w:tr w:rsidR="001D2452" w:rsidRPr="007B5235" w14:paraId="0B4A69D4" w14:textId="77777777" w:rsidTr="00027318">
        <w:trPr>
          <w:trHeight w:val="388"/>
        </w:trPr>
        <w:tc>
          <w:tcPr>
            <w:tcW w:w="15451" w:type="dxa"/>
            <w:tcBorders>
              <w:top w:val="single" w:sz="8" w:space="0" w:color="auto"/>
              <w:left w:val="single" w:sz="8" w:space="0" w:color="231F20" w:themeColor="background1"/>
              <w:bottom w:val="single" w:sz="8" w:space="0" w:color="CAC3C5" w:themeColor="background1" w:themeTint="40"/>
              <w:right w:val="single" w:sz="8" w:space="0" w:color="231F20" w:themeColor="background1"/>
            </w:tcBorders>
            <w:vAlign w:val="center"/>
          </w:tcPr>
          <w:p w14:paraId="1C5BDD6D" w14:textId="05FCC12C" w:rsidR="001D2452" w:rsidRPr="00804993" w:rsidRDefault="001D2452" w:rsidP="004217FF">
            <w:pPr>
              <w:spacing w:after="0" w:line="240" w:lineRule="auto"/>
              <w:ind w:firstLine="23"/>
              <w:rPr>
                <w:rFonts w:cs="Arial"/>
                <w:lang w:eastAsia="en-US"/>
              </w:rPr>
            </w:pPr>
            <w:r w:rsidRPr="00804993">
              <w:rPr>
                <w:rFonts w:cs="Arial"/>
                <w:b/>
                <w:bCs/>
                <w:lang w:eastAsia="en-US"/>
              </w:rPr>
              <w:t>Educator 2</w:t>
            </w:r>
            <w:r w:rsidR="00AF56DB" w:rsidRPr="00804993">
              <w:rPr>
                <w:rFonts w:cs="Arial"/>
                <w:b/>
                <w:bCs/>
                <w:lang w:eastAsia="en-US"/>
              </w:rPr>
              <w:t>:</w:t>
            </w:r>
            <w:r w:rsidR="00AF56DB" w:rsidRPr="00804993">
              <w:rPr>
                <w:rFonts w:cs="Arial"/>
                <w:lang w:eastAsia="en-US"/>
              </w:rPr>
              <w:t xml:space="preserve">  </w:t>
            </w:r>
            <w:sdt>
              <w:sdtPr>
                <w:rPr>
                  <w:rStyle w:val="Style66"/>
                </w:rPr>
                <w:id w:val="243620132"/>
                <w:placeholder>
                  <w:docPart w:val="DefaultPlaceholder_-1854013440"/>
                </w:placeholder>
                <w:showingPlcHdr/>
                <w:dataBinding w:prefixMappings="" w:xpath="/MyText[1]" w:storeItemID="{94620270-2351-46A4-B9B7-93CDF02E4F23}"/>
                <w:text/>
              </w:sdtPr>
              <w:sdtEndPr>
                <w:rPr>
                  <w:rStyle w:val="DefaultParagraphFont"/>
                  <w:rFonts w:cs="Arial"/>
                </w:rPr>
              </w:sdtEndPr>
              <w:sdtContent>
                <w:r w:rsidR="00CB6986" w:rsidRPr="00267B89">
                  <w:rPr>
                    <w:rStyle w:val="PlaceholderText"/>
                  </w:rPr>
                  <w:t>Click or tap here to enter text.</w:t>
                </w:r>
              </w:sdtContent>
            </w:sdt>
            <w:r w:rsidR="009E547F">
              <w:rPr>
                <w:rStyle w:val="Style53"/>
              </w:rPr>
              <w:t xml:space="preserve">.  </w:t>
            </w:r>
            <w:r w:rsidR="008A2996">
              <w:rPr>
                <w:rStyle w:val="Style52"/>
              </w:rPr>
              <w:t xml:space="preserve">Please tick to confirm educator course certificate included </w:t>
            </w:r>
            <w:sdt>
              <w:sdtPr>
                <w:rPr>
                  <w:rStyle w:val="Style52"/>
                  <w:sz w:val="28"/>
                  <w:szCs w:val="28"/>
                </w:rPr>
                <w:id w:val="-1033875425"/>
                <w14:checkbox>
                  <w14:checked w14:val="0"/>
                  <w14:checkedState w14:val="2612" w14:font="MS Gothic"/>
                  <w14:uncheckedState w14:val="2610" w14:font="MS Gothic"/>
                </w14:checkbox>
              </w:sdtPr>
              <w:sdtContent>
                <w:r w:rsidR="008A2996" w:rsidRPr="003F118C">
                  <w:rPr>
                    <w:rStyle w:val="Style52"/>
                    <w:rFonts w:ascii="MS Gothic" w:eastAsia="MS Gothic" w:hAnsi="MS Gothic" w:hint="eastAsia"/>
                    <w:sz w:val="28"/>
                    <w:szCs w:val="28"/>
                  </w:rPr>
                  <w:t>☐</w:t>
                </w:r>
              </w:sdtContent>
            </w:sdt>
            <w:r w:rsidR="008A2996" w:rsidRPr="00804993">
              <w:rPr>
                <w:rFonts w:cs="Arial"/>
              </w:rPr>
              <w:t xml:space="preserve"> </w:t>
            </w:r>
            <w:r w:rsidR="005F71C6" w:rsidRPr="00804993">
              <w:rPr>
                <w:rFonts w:cs="Arial"/>
              </w:rPr>
              <w:fldChar w:fldCharType="begin"/>
            </w:r>
            <w:r w:rsidR="005F71C6" w:rsidRPr="00804993">
              <w:rPr>
                <w:rFonts w:cs="Arial"/>
              </w:rPr>
              <w:instrText xml:space="preserve"> </w:instrText>
            </w:r>
            <w:r w:rsidR="005F71C6" w:rsidRPr="00804993">
              <w:rPr>
                <w:rFonts w:cs="Arial"/>
                <w:lang w:eastAsia="en-US"/>
              </w:rPr>
              <w:instrText xml:space="preserve">REF </w:instrText>
            </w:r>
            <w:r w:rsidR="005F71C6" w:rsidRPr="00804993">
              <w:rPr>
                <w:rFonts w:cs="Arial"/>
              </w:rPr>
              <w:instrText xml:space="preserve">Name2 \h </w:instrText>
            </w:r>
            <w:r w:rsidR="005F71C6" w:rsidRPr="00804993">
              <w:rPr>
                <w:rFonts w:cs="Arial"/>
              </w:rPr>
            </w:r>
            <w:r w:rsidR="005F71C6" w:rsidRPr="00804993">
              <w:rPr>
                <w:rFonts w:cs="Arial"/>
              </w:rPr>
              <w:fldChar w:fldCharType="end"/>
            </w:r>
            <w:r w:rsidR="005F71C6" w:rsidRPr="00804993">
              <w:rPr>
                <w:rFonts w:cs="Arial"/>
              </w:rPr>
              <w:fldChar w:fldCharType="begin"/>
            </w:r>
            <w:r w:rsidR="005F71C6" w:rsidRPr="00804993">
              <w:rPr>
                <w:rFonts w:cs="Arial"/>
              </w:rPr>
              <w:instrText xml:space="preserve"> </w:instrText>
            </w:r>
            <w:r w:rsidR="005F71C6" w:rsidRPr="00804993">
              <w:rPr>
                <w:rFonts w:cs="Arial"/>
                <w:lang w:eastAsia="en-US"/>
              </w:rPr>
              <w:instrText xml:space="preserve">REF </w:instrText>
            </w:r>
            <w:r w:rsidR="005F71C6" w:rsidRPr="00804993">
              <w:rPr>
                <w:rFonts w:cs="Arial"/>
              </w:rPr>
              <w:instrText xml:space="preserve">Name2 \h </w:instrText>
            </w:r>
            <w:r w:rsidR="005F71C6" w:rsidRPr="00804993">
              <w:rPr>
                <w:rFonts w:cs="Arial"/>
              </w:rPr>
            </w:r>
            <w:r w:rsidR="005F71C6" w:rsidRPr="00804993">
              <w:rPr>
                <w:rFonts w:cs="Arial"/>
              </w:rPr>
              <w:fldChar w:fldCharType="end"/>
            </w:r>
          </w:p>
        </w:tc>
      </w:tr>
      <w:tr w:rsidR="001D2452" w14:paraId="3DE7FE40" w14:textId="77777777" w:rsidTr="00027318">
        <w:trPr>
          <w:trHeight w:val="1537"/>
        </w:trPr>
        <w:tc>
          <w:tcPr>
            <w:tcW w:w="15451" w:type="dxa"/>
            <w:tcBorders>
              <w:top w:val="single" w:sz="8" w:space="0" w:color="CAC3C5" w:themeColor="background1" w:themeTint="40"/>
              <w:left w:val="single" w:sz="8" w:space="0" w:color="231F20" w:themeColor="background1"/>
              <w:bottom w:val="single" w:sz="8" w:space="0" w:color="auto"/>
              <w:right w:val="single" w:sz="8" w:space="0" w:color="231F20" w:themeColor="background1"/>
            </w:tcBorders>
          </w:tcPr>
          <w:p w14:paraId="40CAAB94" w14:textId="77777777" w:rsidR="001D2452" w:rsidRDefault="001D2452" w:rsidP="004217FF">
            <w:pPr>
              <w:spacing w:after="0" w:line="240" w:lineRule="auto"/>
              <w:ind w:firstLine="23"/>
              <w:rPr>
                <w:rFonts w:cs="Arial"/>
              </w:rPr>
            </w:pPr>
          </w:p>
          <w:p w14:paraId="3A252422" w14:textId="77777777" w:rsidR="001D2452" w:rsidRDefault="001D2452" w:rsidP="004217FF">
            <w:pPr>
              <w:spacing w:after="0" w:line="240" w:lineRule="auto"/>
              <w:ind w:firstLine="23"/>
              <w:rPr>
                <w:rFonts w:cs="Arial"/>
              </w:rPr>
            </w:pPr>
          </w:p>
        </w:tc>
      </w:tr>
      <w:tr w:rsidR="001D2452" w:rsidRPr="007B5235" w14:paraId="27FABDF0" w14:textId="77777777" w:rsidTr="00027318">
        <w:trPr>
          <w:trHeight w:val="388"/>
        </w:trPr>
        <w:tc>
          <w:tcPr>
            <w:tcW w:w="15451" w:type="dxa"/>
            <w:tcBorders>
              <w:top w:val="single" w:sz="8" w:space="0" w:color="auto"/>
              <w:left w:val="single" w:sz="8" w:space="0" w:color="231F20" w:themeColor="background1"/>
              <w:bottom w:val="single" w:sz="8" w:space="0" w:color="CAC3C5" w:themeColor="background1" w:themeTint="40"/>
              <w:right w:val="single" w:sz="8" w:space="0" w:color="231F20" w:themeColor="background1"/>
            </w:tcBorders>
            <w:vAlign w:val="center"/>
          </w:tcPr>
          <w:p w14:paraId="0811A52F" w14:textId="62EFD8DB" w:rsidR="001D2452" w:rsidRPr="007B5235" w:rsidRDefault="001D2452" w:rsidP="004217FF">
            <w:pPr>
              <w:spacing w:after="0" w:line="240" w:lineRule="auto"/>
              <w:ind w:firstLine="23"/>
              <w:rPr>
                <w:rFonts w:cs="Arial"/>
                <w:lang w:eastAsia="en-US"/>
              </w:rPr>
            </w:pPr>
            <w:r w:rsidRPr="00804993">
              <w:rPr>
                <w:rFonts w:cs="Arial"/>
                <w:b/>
                <w:bCs/>
                <w:lang w:eastAsia="en-US"/>
              </w:rPr>
              <w:t>Educator 3</w:t>
            </w:r>
            <w:r w:rsidR="009C5B2B" w:rsidRPr="00804993">
              <w:rPr>
                <w:rFonts w:cs="Arial"/>
                <w:b/>
                <w:bCs/>
                <w:lang w:eastAsia="en-US"/>
              </w:rPr>
              <w:t>:</w:t>
            </w:r>
            <w:r w:rsidR="009C5B2B">
              <w:rPr>
                <w:rFonts w:cs="Arial"/>
                <w:lang w:eastAsia="en-US"/>
              </w:rPr>
              <w:t xml:space="preserve">  </w:t>
            </w:r>
            <w:sdt>
              <w:sdtPr>
                <w:rPr>
                  <w:rStyle w:val="Style67"/>
                </w:rPr>
                <w:id w:val="1842582756"/>
                <w:placeholder>
                  <w:docPart w:val="DefaultPlaceholder_-1854013440"/>
                </w:placeholder>
                <w:showingPlcHdr/>
                <w:dataBinding w:prefixMappings="" w:xpath="/MyText[1]" w:storeItemID="{2888611E-1753-45AD-AFF3-66CE61A3F647}"/>
                <w:text/>
              </w:sdtPr>
              <w:sdtContent>
                <w:r w:rsidR="00CB6986" w:rsidRPr="00267B89">
                  <w:rPr>
                    <w:rStyle w:val="PlaceholderText"/>
                  </w:rPr>
                  <w:t>Click or tap here to enter text.</w:t>
                </w:r>
              </w:sdtContent>
            </w:sdt>
            <w:r w:rsidR="009E547F">
              <w:rPr>
                <w:rStyle w:val="Style54"/>
              </w:rPr>
              <w:t xml:space="preserve">.  </w:t>
            </w:r>
            <w:r w:rsidR="008A2996">
              <w:rPr>
                <w:rStyle w:val="Style52"/>
              </w:rPr>
              <w:t xml:space="preserve">Please tick to confirm educator course certificate included </w:t>
            </w:r>
            <w:sdt>
              <w:sdtPr>
                <w:rPr>
                  <w:rStyle w:val="Style52"/>
                  <w:sz w:val="28"/>
                  <w:szCs w:val="28"/>
                </w:rPr>
                <w:id w:val="1030218244"/>
                <w14:checkbox>
                  <w14:checked w14:val="0"/>
                  <w14:checkedState w14:val="2612" w14:font="MS Gothic"/>
                  <w14:uncheckedState w14:val="2610" w14:font="MS Gothic"/>
                </w14:checkbox>
              </w:sdtPr>
              <w:sdtContent>
                <w:r w:rsidR="008A2996" w:rsidRPr="003F118C">
                  <w:rPr>
                    <w:rStyle w:val="Style52"/>
                    <w:rFonts w:ascii="MS Gothic" w:eastAsia="MS Gothic" w:hAnsi="MS Gothic" w:hint="eastAsia"/>
                    <w:sz w:val="28"/>
                    <w:szCs w:val="28"/>
                  </w:rPr>
                  <w:t>☐</w:t>
                </w:r>
              </w:sdtContent>
            </w:sdt>
          </w:p>
        </w:tc>
      </w:tr>
      <w:tr w:rsidR="001D2452" w14:paraId="3DABF849" w14:textId="77777777" w:rsidTr="00027318">
        <w:trPr>
          <w:trHeight w:val="1537"/>
        </w:trPr>
        <w:tc>
          <w:tcPr>
            <w:tcW w:w="15451" w:type="dxa"/>
            <w:tcBorders>
              <w:top w:val="single" w:sz="8" w:space="0" w:color="CAC3C5" w:themeColor="background1" w:themeTint="40"/>
              <w:left w:val="single" w:sz="8" w:space="0" w:color="231F20" w:themeColor="background1"/>
              <w:bottom w:val="single" w:sz="8" w:space="0" w:color="auto"/>
              <w:right w:val="single" w:sz="8" w:space="0" w:color="231F20" w:themeColor="background1"/>
            </w:tcBorders>
          </w:tcPr>
          <w:p w14:paraId="59556D10" w14:textId="77777777" w:rsidR="001D2452" w:rsidRDefault="001D2452" w:rsidP="004217FF">
            <w:pPr>
              <w:spacing w:after="0" w:line="240" w:lineRule="auto"/>
              <w:ind w:firstLine="23"/>
              <w:rPr>
                <w:rFonts w:cs="Arial"/>
              </w:rPr>
            </w:pPr>
          </w:p>
          <w:p w14:paraId="3D45E697" w14:textId="77777777" w:rsidR="001D2452" w:rsidRDefault="001D2452" w:rsidP="004217FF">
            <w:pPr>
              <w:spacing w:after="0" w:line="240" w:lineRule="auto"/>
              <w:ind w:firstLine="23"/>
              <w:rPr>
                <w:rFonts w:cs="Arial"/>
              </w:rPr>
            </w:pPr>
          </w:p>
        </w:tc>
      </w:tr>
      <w:tr w:rsidR="001D2452" w:rsidRPr="007B5235" w14:paraId="64E43493" w14:textId="77777777" w:rsidTr="00027318">
        <w:trPr>
          <w:trHeight w:val="388"/>
        </w:trPr>
        <w:tc>
          <w:tcPr>
            <w:tcW w:w="15451" w:type="dxa"/>
            <w:tcBorders>
              <w:top w:val="single" w:sz="8" w:space="0" w:color="auto"/>
              <w:left w:val="single" w:sz="8" w:space="0" w:color="231F20" w:themeColor="background1"/>
              <w:bottom w:val="single" w:sz="8" w:space="0" w:color="CAC3C5" w:themeColor="background1" w:themeTint="40"/>
              <w:right w:val="single" w:sz="8" w:space="0" w:color="231F20" w:themeColor="background1"/>
            </w:tcBorders>
            <w:vAlign w:val="center"/>
          </w:tcPr>
          <w:p w14:paraId="0960E2A9" w14:textId="03F492DE" w:rsidR="001D2452" w:rsidRPr="007B5235" w:rsidRDefault="001D2452" w:rsidP="004217FF">
            <w:pPr>
              <w:spacing w:after="0" w:line="240" w:lineRule="auto"/>
              <w:ind w:firstLine="23"/>
              <w:rPr>
                <w:rFonts w:cs="Arial"/>
                <w:lang w:eastAsia="en-US"/>
              </w:rPr>
            </w:pPr>
            <w:r w:rsidRPr="00804993">
              <w:rPr>
                <w:rFonts w:cs="Arial"/>
                <w:b/>
                <w:bCs/>
                <w:lang w:eastAsia="en-US"/>
              </w:rPr>
              <w:t>Educator 4</w:t>
            </w:r>
            <w:r w:rsidR="009C5B2B" w:rsidRPr="00804993">
              <w:rPr>
                <w:rFonts w:cs="Arial"/>
                <w:b/>
                <w:bCs/>
                <w:lang w:eastAsia="en-US"/>
              </w:rPr>
              <w:t>:</w:t>
            </w:r>
            <w:r w:rsidR="009C5B2B">
              <w:rPr>
                <w:rFonts w:cs="Arial"/>
                <w:lang w:eastAsia="en-US"/>
              </w:rPr>
              <w:t xml:space="preserve">  </w:t>
            </w:r>
            <w:sdt>
              <w:sdtPr>
                <w:rPr>
                  <w:rStyle w:val="Style68"/>
                </w:rPr>
                <w:id w:val="-834531523"/>
                <w:placeholder>
                  <w:docPart w:val="DefaultPlaceholder_-1854013440"/>
                </w:placeholder>
                <w:showingPlcHdr/>
                <w:dataBinding w:prefixMappings="" w:xpath="/MyText[1]" w:storeItemID="{31798D1F-3870-40C7-831F-3A182721077C}"/>
                <w:text/>
              </w:sdtPr>
              <w:sdtContent>
                <w:r w:rsidR="00CB6986" w:rsidRPr="00267B89">
                  <w:rPr>
                    <w:rStyle w:val="PlaceholderText"/>
                  </w:rPr>
                  <w:t>Click or tap here to enter text.</w:t>
                </w:r>
              </w:sdtContent>
            </w:sdt>
            <w:r w:rsidR="009E547F">
              <w:rPr>
                <w:rStyle w:val="Style55"/>
              </w:rPr>
              <w:t xml:space="preserve">.  </w:t>
            </w:r>
            <w:r w:rsidR="008A2996">
              <w:rPr>
                <w:rStyle w:val="Style52"/>
              </w:rPr>
              <w:t xml:space="preserve">Please tick to confirm educator course certificate included </w:t>
            </w:r>
            <w:sdt>
              <w:sdtPr>
                <w:rPr>
                  <w:rStyle w:val="Style52"/>
                  <w:sz w:val="28"/>
                  <w:szCs w:val="28"/>
                </w:rPr>
                <w:id w:val="-1165474269"/>
                <w14:checkbox>
                  <w14:checked w14:val="0"/>
                  <w14:checkedState w14:val="2612" w14:font="MS Gothic"/>
                  <w14:uncheckedState w14:val="2610" w14:font="MS Gothic"/>
                </w14:checkbox>
              </w:sdtPr>
              <w:sdtContent>
                <w:r w:rsidR="008A2996" w:rsidRPr="003F118C">
                  <w:rPr>
                    <w:rStyle w:val="Style52"/>
                    <w:rFonts w:ascii="MS Gothic" w:eastAsia="MS Gothic" w:hAnsi="MS Gothic" w:hint="eastAsia"/>
                    <w:sz w:val="28"/>
                    <w:szCs w:val="28"/>
                  </w:rPr>
                  <w:t>☐</w:t>
                </w:r>
              </w:sdtContent>
            </w:sdt>
          </w:p>
        </w:tc>
      </w:tr>
      <w:tr w:rsidR="001D2452" w14:paraId="77837D48" w14:textId="77777777" w:rsidTr="00027318">
        <w:trPr>
          <w:trHeight w:val="1537"/>
        </w:trPr>
        <w:tc>
          <w:tcPr>
            <w:tcW w:w="15451" w:type="dxa"/>
            <w:tcBorders>
              <w:top w:val="single" w:sz="8" w:space="0" w:color="CAC3C5" w:themeColor="background1" w:themeTint="40"/>
              <w:left w:val="single" w:sz="8" w:space="0" w:color="231F20" w:themeColor="background1"/>
              <w:bottom w:val="single" w:sz="8" w:space="0" w:color="231F20" w:themeColor="background1"/>
              <w:right w:val="single" w:sz="8" w:space="0" w:color="231F20" w:themeColor="background1"/>
            </w:tcBorders>
          </w:tcPr>
          <w:p w14:paraId="21C1DAAC" w14:textId="77777777" w:rsidR="001D2452" w:rsidRDefault="001D2452" w:rsidP="004217FF">
            <w:pPr>
              <w:spacing w:after="0" w:line="240" w:lineRule="auto"/>
              <w:ind w:firstLine="23"/>
              <w:rPr>
                <w:rFonts w:cs="Arial"/>
              </w:rPr>
            </w:pPr>
          </w:p>
          <w:p w14:paraId="24EEC836" w14:textId="77777777" w:rsidR="001D2452" w:rsidRDefault="001D2452" w:rsidP="004217FF">
            <w:pPr>
              <w:spacing w:after="0" w:line="240" w:lineRule="auto"/>
              <w:ind w:firstLine="23"/>
              <w:rPr>
                <w:rFonts w:cs="Arial"/>
              </w:rPr>
            </w:pPr>
          </w:p>
        </w:tc>
      </w:tr>
    </w:tbl>
    <w:p w14:paraId="446453B6" w14:textId="77777777" w:rsidR="001D2452" w:rsidRDefault="001D2452" w:rsidP="000C7DC7">
      <w:pPr>
        <w:tabs>
          <w:tab w:val="left" w:pos="3500"/>
        </w:tabs>
        <w:spacing w:after="0" w:line="240" w:lineRule="auto"/>
      </w:pPr>
    </w:p>
    <w:tbl>
      <w:tblPr>
        <w:tblStyle w:val="TableGrid"/>
        <w:tblW w:w="15451" w:type="dxa"/>
        <w:tblInd w:w="-714" w:type="dxa"/>
        <w:tblLook w:val="04A0" w:firstRow="1" w:lastRow="0" w:firstColumn="1" w:lastColumn="0" w:noHBand="0" w:noVBand="1"/>
      </w:tblPr>
      <w:tblGrid>
        <w:gridCol w:w="15451"/>
      </w:tblGrid>
      <w:tr w:rsidR="00441560" w:rsidRPr="007B5235" w14:paraId="7C9860BF" w14:textId="77777777" w:rsidTr="00027318">
        <w:trPr>
          <w:trHeight w:val="737"/>
        </w:trPr>
        <w:tc>
          <w:tcPr>
            <w:tcW w:w="15451" w:type="dxa"/>
            <w:tcBorders>
              <w:top w:val="single" w:sz="8" w:space="0" w:color="231F20" w:themeColor="background1"/>
              <w:left w:val="single" w:sz="8" w:space="0" w:color="231F20" w:themeColor="background1"/>
              <w:bottom w:val="single" w:sz="8" w:space="0" w:color="auto"/>
              <w:right w:val="single" w:sz="8" w:space="0" w:color="231F20" w:themeColor="background1"/>
            </w:tcBorders>
            <w:shd w:val="clear" w:color="auto" w:fill="00A499" w:themeFill="accent5"/>
            <w:vAlign w:val="center"/>
          </w:tcPr>
          <w:p w14:paraId="75BA0680" w14:textId="58BC7DC8" w:rsidR="00441560" w:rsidRPr="00670964" w:rsidRDefault="007F6B5A" w:rsidP="00D62CB8">
            <w:pPr>
              <w:spacing w:after="0" w:line="240" w:lineRule="auto"/>
              <w:ind w:left="33" w:hanging="33"/>
              <w:rPr>
                <w:rFonts w:cs="Arial"/>
                <w:b/>
                <w:bCs/>
                <w:color w:val="FFFFFF" w:themeColor="text1"/>
                <w:sz w:val="18"/>
                <w:szCs w:val="18"/>
                <w:lang w:eastAsia="en-US"/>
              </w:rPr>
            </w:pPr>
            <w:r>
              <w:rPr>
                <w:rFonts w:cs="Arial"/>
                <w:b/>
                <w:bCs/>
                <w:color w:val="FFFFFF" w:themeColor="text1"/>
                <w:lang w:eastAsia="en-US"/>
              </w:rPr>
              <w:t>Please confirm the educator course certific</w:t>
            </w:r>
            <w:r>
              <w:rPr>
                <w:rFonts w:cs="Arial"/>
                <w:b/>
                <w:bCs/>
                <w:color w:val="FFFFFF" w:themeColor="text1"/>
              </w:rPr>
              <w:t>ate</w:t>
            </w:r>
            <w:r>
              <w:rPr>
                <w:rFonts w:cs="Arial"/>
                <w:b/>
                <w:bCs/>
                <w:color w:val="FFFFFF" w:themeColor="text1"/>
                <w:lang w:eastAsia="en-US"/>
              </w:rPr>
              <w:t xml:space="preserve"> is included with application and</w:t>
            </w:r>
            <w:r w:rsidRPr="00793205">
              <w:rPr>
                <w:rFonts w:cs="Arial"/>
                <w:b/>
                <w:bCs/>
                <w:color w:val="FFFFFF" w:themeColor="text1"/>
                <w:lang w:eastAsia="en-US"/>
              </w:rPr>
              <w:t xml:space="preserve"> use the space below to </w:t>
            </w:r>
            <w:r>
              <w:rPr>
                <w:rFonts w:cs="Arial"/>
                <w:b/>
                <w:bCs/>
                <w:color w:val="FFFFFF" w:themeColor="text1"/>
                <w:lang w:eastAsia="en-US"/>
              </w:rPr>
              <w:t>describe</w:t>
            </w:r>
            <w:r w:rsidRPr="00793205">
              <w:rPr>
                <w:rFonts w:cs="Arial"/>
                <w:b/>
                <w:bCs/>
                <w:color w:val="FFFFFF" w:themeColor="text1"/>
                <w:lang w:eastAsia="en-US"/>
              </w:rPr>
              <w:t xml:space="preserve"> how </w:t>
            </w:r>
            <w:r>
              <w:rPr>
                <w:rFonts w:cs="Arial"/>
                <w:b/>
                <w:bCs/>
                <w:color w:val="FFFFFF" w:themeColor="text1"/>
                <w:lang w:eastAsia="en-US"/>
              </w:rPr>
              <w:t>each educator</w:t>
            </w:r>
            <w:r w:rsidRPr="00793205">
              <w:rPr>
                <w:rFonts w:cs="Arial"/>
                <w:b/>
                <w:bCs/>
                <w:color w:val="FFFFFF" w:themeColor="text1"/>
                <w:lang w:eastAsia="en-US"/>
              </w:rPr>
              <w:t xml:space="preserve"> meet</w:t>
            </w:r>
            <w:r>
              <w:rPr>
                <w:rFonts w:cs="Arial"/>
                <w:b/>
                <w:bCs/>
                <w:color w:val="FFFFFF" w:themeColor="text1"/>
                <w:lang w:eastAsia="en-US"/>
              </w:rPr>
              <w:t>s</w:t>
            </w:r>
            <w:r w:rsidRPr="00793205">
              <w:rPr>
                <w:rFonts w:cs="Arial"/>
                <w:b/>
                <w:bCs/>
                <w:color w:val="FFFFFF" w:themeColor="text1"/>
                <w:lang w:eastAsia="en-US"/>
              </w:rPr>
              <w:t xml:space="preserve"> the requirements of this domain</w:t>
            </w:r>
            <w:r>
              <w:rPr>
                <w:rFonts w:cs="Arial"/>
                <w:b/>
                <w:bCs/>
                <w:color w:val="FFFFFF" w:themeColor="text1"/>
                <w:lang w:eastAsia="en-US"/>
              </w:rPr>
              <w:t>, or any actions to be taken to meet any not current met</w:t>
            </w:r>
            <w:r w:rsidRPr="00CF336B">
              <w:rPr>
                <w:rFonts w:cs="Arial"/>
                <w:b/>
                <w:bCs/>
                <w:color w:val="FFFFFF" w:themeColor="text1"/>
                <w:lang w:eastAsia="en-US"/>
              </w:rPr>
              <w:t xml:space="preserve">. </w:t>
            </w:r>
            <w:r w:rsidRPr="007F6B5A">
              <w:rPr>
                <w:rFonts w:cs="Arial"/>
                <w:b/>
                <w:bCs/>
                <w:color w:val="FFFFFF" w:themeColor="text1"/>
                <w:sz w:val="22"/>
                <w:szCs w:val="22"/>
                <w:lang w:eastAsia="en-US"/>
              </w:rPr>
              <w:t>(Each educator to use a separate box)</w:t>
            </w:r>
          </w:p>
        </w:tc>
      </w:tr>
      <w:tr w:rsidR="00441560" w:rsidRPr="007B5235" w14:paraId="170F703F" w14:textId="77777777" w:rsidTr="00027318">
        <w:trPr>
          <w:trHeight w:val="388"/>
        </w:trPr>
        <w:tc>
          <w:tcPr>
            <w:tcW w:w="15451" w:type="dxa"/>
            <w:tcBorders>
              <w:top w:val="single" w:sz="8" w:space="0" w:color="auto"/>
              <w:left w:val="single" w:sz="8" w:space="0" w:color="231F20" w:themeColor="background1"/>
              <w:bottom w:val="single" w:sz="8" w:space="0" w:color="CAC3C5" w:themeColor="background1" w:themeTint="40"/>
              <w:right w:val="single" w:sz="8" w:space="0" w:color="231F20" w:themeColor="background1"/>
            </w:tcBorders>
            <w:vAlign w:val="center"/>
          </w:tcPr>
          <w:p w14:paraId="7CC47027" w14:textId="36977B57" w:rsidR="00441560" w:rsidRPr="007B5235" w:rsidRDefault="00441560" w:rsidP="00D62CB8">
            <w:pPr>
              <w:spacing w:after="0" w:line="240" w:lineRule="auto"/>
              <w:ind w:firstLine="23"/>
              <w:rPr>
                <w:rFonts w:cs="Arial"/>
                <w:lang w:eastAsia="en-US"/>
              </w:rPr>
            </w:pPr>
            <w:r w:rsidRPr="00804993">
              <w:rPr>
                <w:rFonts w:cs="Arial"/>
                <w:b/>
                <w:bCs/>
                <w:lang w:eastAsia="en-US"/>
              </w:rPr>
              <w:t xml:space="preserve">Educator </w:t>
            </w:r>
            <w:r>
              <w:rPr>
                <w:rFonts w:cs="Arial"/>
                <w:b/>
                <w:bCs/>
                <w:lang w:eastAsia="en-US"/>
              </w:rPr>
              <w:t>5:</w:t>
            </w:r>
            <w:r w:rsidR="00FC5E52">
              <w:rPr>
                <w:rFonts w:cs="Arial"/>
                <w:b/>
                <w:bCs/>
                <w:lang w:eastAsia="en-US"/>
              </w:rPr>
              <w:t xml:space="preserve">  </w:t>
            </w:r>
            <w:sdt>
              <w:sdtPr>
                <w:rPr>
                  <w:rStyle w:val="Style69"/>
                </w:rPr>
                <w:id w:val="310684642"/>
                <w:placeholder>
                  <w:docPart w:val="3CEBD0ED68F3416CBA55778A8EE4B57A"/>
                </w:placeholder>
                <w:showingPlcHdr/>
                <w:dataBinding w:prefixMappings="" w:xpath="/MyText[1]" w:storeItemID="{117F0F53-34C5-46F9-A332-9D964F444AD2}"/>
                <w:text/>
              </w:sdtPr>
              <w:sdtContent>
                <w:r w:rsidR="00CB6986" w:rsidRPr="00267B89">
                  <w:rPr>
                    <w:rStyle w:val="PlaceholderText"/>
                  </w:rPr>
                  <w:t>Click or tap here to enter text.</w:t>
                </w:r>
              </w:sdtContent>
            </w:sdt>
            <w:r w:rsidR="008A2996">
              <w:rPr>
                <w:rStyle w:val="Style57"/>
              </w:rPr>
              <w:t xml:space="preserve">  </w:t>
            </w:r>
            <w:r w:rsidR="008A2996">
              <w:rPr>
                <w:rStyle w:val="Style52"/>
              </w:rPr>
              <w:t xml:space="preserve">Please tick to confirm educator course certificate included </w:t>
            </w:r>
            <w:sdt>
              <w:sdtPr>
                <w:rPr>
                  <w:rStyle w:val="Style52"/>
                  <w:sz w:val="28"/>
                  <w:szCs w:val="28"/>
                </w:rPr>
                <w:id w:val="-695690308"/>
                <w14:checkbox>
                  <w14:checked w14:val="0"/>
                  <w14:checkedState w14:val="2612" w14:font="MS Gothic"/>
                  <w14:uncheckedState w14:val="2610" w14:font="MS Gothic"/>
                </w14:checkbox>
              </w:sdtPr>
              <w:sdtContent>
                <w:r w:rsidR="008A2996" w:rsidRPr="003F118C">
                  <w:rPr>
                    <w:rStyle w:val="Style52"/>
                    <w:rFonts w:ascii="MS Gothic" w:eastAsia="MS Gothic" w:hAnsi="MS Gothic" w:hint="eastAsia"/>
                    <w:sz w:val="28"/>
                    <w:szCs w:val="28"/>
                  </w:rPr>
                  <w:t>☐</w:t>
                </w:r>
              </w:sdtContent>
            </w:sdt>
          </w:p>
        </w:tc>
      </w:tr>
      <w:tr w:rsidR="00441560" w:rsidRPr="007B5235" w14:paraId="0E9BA60F" w14:textId="77777777" w:rsidTr="00027318">
        <w:trPr>
          <w:trHeight w:val="1538"/>
        </w:trPr>
        <w:tc>
          <w:tcPr>
            <w:tcW w:w="15451" w:type="dxa"/>
            <w:tcBorders>
              <w:top w:val="single" w:sz="8" w:space="0" w:color="CAC3C5" w:themeColor="background1" w:themeTint="40"/>
              <w:left w:val="single" w:sz="8" w:space="0" w:color="231F20" w:themeColor="background1"/>
              <w:bottom w:val="single" w:sz="8" w:space="0" w:color="auto"/>
              <w:right w:val="single" w:sz="8" w:space="0" w:color="231F20" w:themeColor="background1"/>
            </w:tcBorders>
          </w:tcPr>
          <w:p w14:paraId="4651DFE7" w14:textId="77777777" w:rsidR="00441560" w:rsidRDefault="00441560" w:rsidP="00D62CB8">
            <w:pPr>
              <w:spacing w:after="0" w:line="240" w:lineRule="auto"/>
              <w:ind w:firstLine="23"/>
              <w:rPr>
                <w:rFonts w:cs="Arial"/>
              </w:rPr>
            </w:pPr>
          </w:p>
          <w:p w14:paraId="4E07718A" w14:textId="77777777" w:rsidR="00441560" w:rsidRDefault="00441560" w:rsidP="00D62CB8">
            <w:pPr>
              <w:spacing w:after="0" w:line="240" w:lineRule="auto"/>
              <w:ind w:firstLine="23"/>
              <w:rPr>
                <w:rFonts w:cs="Arial"/>
              </w:rPr>
            </w:pPr>
          </w:p>
        </w:tc>
      </w:tr>
      <w:tr w:rsidR="00441560" w:rsidRPr="007B5235" w14:paraId="6475A872" w14:textId="77777777" w:rsidTr="00027318">
        <w:trPr>
          <w:trHeight w:val="388"/>
        </w:trPr>
        <w:tc>
          <w:tcPr>
            <w:tcW w:w="15451" w:type="dxa"/>
            <w:tcBorders>
              <w:top w:val="single" w:sz="8" w:space="0" w:color="auto"/>
              <w:left w:val="single" w:sz="8" w:space="0" w:color="231F20" w:themeColor="background1"/>
              <w:bottom w:val="single" w:sz="8" w:space="0" w:color="CAC3C5" w:themeColor="background1" w:themeTint="40"/>
              <w:right w:val="single" w:sz="8" w:space="0" w:color="231F20" w:themeColor="background1"/>
            </w:tcBorders>
            <w:vAlign w:val="center"/>
          </w:tcPr>
          <w:p w14:paraId="043E48A6" w14:textId="7B71C449" w:rsidR="00441560" w:rsidRPr="00804993" w:rsidRDefault="00441560" w:rsidP="00D62CB8">
            <w:pPr>
              <w:spacing w:after="0" w:line="240" w:lineRule="auto"/>
              <w:ind w:firstLine="23"/>
              <w:rPr>
                <w:rFonts w:cs="Arial"/>
                <w:lang w:eastAsia="en-US"/>
              </w:rPr>
            </w:pPr>
            <w:r w:rsidRPr="00804993">
              <w:rPr>
                <w:rFonts w:cs="Arial"/>
                <w:b/>
                <w:bCs/>
                <w:lang w:eastAsia="en-US"/>
              </w:rPr>
              <w:t xml:space="preserve">Educator </w:t>
            </w:r>
            <w:r>
              <w:rPr>
                <w:rFonts w:cs="Arial"/>
                <w:b/>
                <w:bCs/>
                <w:lang w:eastAsia="en-US"/>
              </w:rPr>
              <w:t>6:</w:t>
            </w:r>
            <w:r w:rsidR="000D3ED9">
              <w:rPr>
                <w:rFonts w:cs="Arial"/>
                <w:b/>
                <w:bCs/>
                <w:lang w:eastAsia="en-US"/>
              </w:rPr>
              <w:t xml:space="preserve">  </w:t>
            </w:r>
            <w:sdt>
              <w:sdtPr>
                <w:rPr>
                  <w:rStyle w:val="Style70"/>
                </w:rPr>
                <w:id w:val="320093007"/>
                <w:placeholder>
                  <w:docPart w:val="E95824DF073E4E3E84418A8A9EAE0CB5"/>
                </w:placeholder>
                <w:showingPlcHdr/>
                <w:dataBinding w:prefixMappings="" w:xpath="/MyText[1]" w:storeItemID="{A11CFB6E-CE20-4AD2-A62C-CAF7A84DBCDD}"/>
                <w:text/>
              </w:sdtPr>
              <w:sdtContent>
                <w:r w:rsidR="00CB6986" w:rsidRPr="00267B89">
                  <w:rPr>
                    <w:rStyle w:val="PlaceholderText"/>
                  </w:rPr>
                  <w:t>Click or tap here to enter text.</w:t>
                </w:r>
              </w:sdtContent>
            </w:sdt>
            <w:r w:rsidR="008A2996">
              <w:rPr>
                <w:rStyle w:val="Style58"/>
              </w:rPr>
              <w:t xml:space="preserve">  </w:t>
            </w:r>
            <w:r w:rsidR="008A2996">
              <w:rPr>
                <w:rStyle w:val="Style52"/>
              </w:rPr>
              <w:t xml:space="preserve">Please tick to confirm educator course certificate included </w:t>
            </w:r>
            <w:sdt>
              <w:sdtPr>
                <w:rPr>
                  <w:rStyle w:val="Style52"/>
                  <w:sz w:val="28"/>
                  <w:szCs w:val="28"/>
                </w:rPr>
                <w:id w:val="-1909149945"/>
                <w14:checkbox>
                  <w14:checked w14:val="0"/>
                  <w14:checkedState w14:val="2612" w14:font="MS Gothic"/>
                  <w14:uncheckedState w14:val="2610" w14:font="MS Gothic"/>
                </w14:checkbox>
              </w:sdtPr>
              <w:sdtContent>
                <w:r w:rsidR="008A2996" w:rsidRPr="003F118C">
                  <w:rPr>
                    <w:rStyle w:val="Style52"/>
                    <w:rFonts w:ascii="MS Gothic" w:eastAsia="MS Gothic" w:hAnsi="MS Gothic" w:hint="eastAsia"/>
                    <w:sz w:val="28"/>
                    <w:szCs w:val="28"/>
                  </w:rPr>
                  <w:t>☐</w:t>
                </w:r>
              </w:sdtContent>
            </w:sdt>
            <w:r w:rsidR="008A2996" w:rsidRPr="00804993">
              <w:rPr>
                <w:rFonts w:cs="Arial"/>
              </w:rPr>
              <w:t xml:space="preserve"> </w:t>
            </w:r>
            <w:r w:rsidRPr="00804993">
              <w:rPr>
                <w:rFonts w:cs="Arial"/>
              </w:rPr>
              <w:fldChar w:fldCharType="begin"/>
            </w:r>
            <w:r w:rsidRPr="00804993">
              <w:rPr>
                <w:rFonts w:cs="Arial"/>
              </w:rPr>
              <w:instrText xml:space="preserve"> </w:instrText>
            </w:r>
            <w:r w:rsidRPr="00804993">
              <w:rPr>
                <w:rFonts w:cs="Arial"/>
                <w:lang w:eastAsia="en-US"/>
              </w:rPr>
              <w:instrText xml:space="preserve">REF </w:instrText>
            </w:r>
            <w:r w:rsidRPr="00804993">
              <w:rPr>
                <w:rFonts w:cs="Arial"/>
              </w:rPr>
              <w:instrText xml:space="preserve">Name2 \h </w:instrText>
            </w:r>
            <w:r w:rsidRPr="00804993">
              <w:rPr>
                <w:rFonts w:cs="Arial"/>
              </w:rPr>
            </w:r>
            <w:r w:rsidRPr="00804993">
              <w:rPr>
                <w:rFonts w:cs="Arial"/>
              </w:rPr>
              <w:fldChar w:fldCharType="end"/>
            </w:r>
            <w:r w:rsidRPr="00804993">
              <w:rPr>
                <w:rFonts w:cs="Arial"/>
              </w:rPr>
              <w:fldChar w:fldCharType="begin"/>
            </w:r>
            <w:r w:rsidRPr="00804993">
              <w:rPr>
                <w:rFonts w:cs="Arial"/>
              </w:rPr>
              <w:instrText xml:space="preserve"> </w:instrText>
            </w:r>
            <w:r w:rsidRPr="00804993">
              <w:rPr>
                <w:rFonts w:cs="Arial"/>
                <w:lang w:eastAsia="en-US"/>
              </w:rPr>
              <w:instrText xml:space="preserve">REF </w:instrText>
            </w:r>
            <w:r w:rsidRPr="00804993">
              <w:rPr>
                <w:rFonts w:cs="Arial"/>
              </w:rPr>
              <w:instrText xml:space="preserve">Name2 \h </w:instrText>
            </w:r>
            <w:r w:rsidRPr="00804993">
              <w:rPr>
                <w:rFonts w:cs="Arial"/>
              </w:rPr>
            </w:r>
            <w:r w:rsidRPr="00804993">
              <w:rPr>
                <w:rFonts w:cs="Arial"/>
              </w:rPr>
              <w:fldChar w:fldCharType="end"/>
            </w:r>
          </w:p>
        </w:tc>
      </w:tr>
      <w:tr w:rsidR="00441560" w14:paraId="1A1D5232" w14:textId="77777777" w:rsidTr="00027318">
        <w:trPr>
          <w:trHeight w:val="1537"/>
        </w:trPr>
        <w:tc>
          <w:tcPr>
            <w:tcW w:w="15451" w:type="dxa"/>
            <w:tcBorders>
              <w:top w:val="single" w:sz="8" w:space="0" w:color="CAC3C5" w:themeColor="background1" w:themeTint="40"/>
              <w:left w:val="single" w:sz="8" w:space="0" w:color="231F20" w:themeColor="background1"/>
              <w:bottom w:val="single" w:sz="8" w:space="0" w:color="auto"/>
              <w:right w:val="single" w:sz="8" w:space="0" w:color="231F20" w:themeColor="background1"/>
            </w:tcBorders>
          </w:tcPr>
          <w:p w14:paraId="10CC1AB3" w14:textId="77777777" w:rsidR="00441560" w:rsidRDefault="00441560" w:rsidP="00D62CB8">
            <w:pPr>
              <w:spacing w:after="0" w:line="240" w:lineRule="auto"/>
              <w:ind w:firstLine="23"/>
              <w:rPr>
                <w:rFonts w:cs="Arial"/>
              </w:rPr>
            </w:pPr>
          </w:p>
          <w:p w14:paraId="0128ED1E" w14:textId="77777777" w:rsidR="00441560" w:rsidRDefault="00441560" w:rsidP="00D62CB8">
            <w:pPr>
              <w:spacing w:after="0" w:line="240" w:lineRule="auto"/>
              <w:ind w:firstLine="23"/>
              <w:rPr>
                <w:rFonts w:cs="Arial"/>
              </w:rPr>
            </w:pPr>
          </w:p>
        </w:tc>
      </w:tr>
      <w:tr w:rsidR="00441560" w:rsidRPr="007B5235" w14:paraId="47224ACD" w14:textId="77777777" w:rsidTr="00027318">
        <w:trPr>
          <w:trHeight w:val="388"/>
        </w:trPr>
        <w:tc>
          <w:tcPr>
            <w:tcW w:w="15451" w:type="dxa"/>
            <w:tcBorders>
              <w:top w:val="single" w:sz="8" w:space="0" w:color="auto"/>
              <w:left w:val="single" w:sz="8" w:space="0" w:color="231F20" w:themeColor="background1"/>
              <w:bottom w:val="single" w:sz="8" w:space="0" w:color="CAC3C5" w:themeColor="background1" w:themeTint="40"/>
              <w:right w:val="single" w:sz="8" w:space="0" w:color="231F20" w:themeColor="background1"/>
            </w:tcBorders>
            <w:vAlign w:val="center"/>
          </w:tcPr>
          <w:p w14:paraId="71E707C7" w14:textId="39278D44" w:rsidR="00441560" w:rsidRPr="007B5235" w:rsidRDefault="00441560" w:rsidP="00D62CB8">
            <w:pPr>
              <w:spacing w:after="0" w:line="240" w:lineRule="auto"/>
              <w:ind w:firstLine="23"/>
              <w:rPr>
                <w:rFonts w:cs="Arial"/>
                <w:lang w:eastAsia="en-US"/>
              </w:rPr>
            </w:pPr>
            <w:r w:rsidRPr="00804993">
              <w:rPr>
                <w:rFonts w:cs="Arial"/>
                <w:b/>
                <w:bCs/>
                <w:lang w:eastAsia="en-US"/>
              </w:rPr>
              <w:t xml:space="preserve">Educator </w:t>
            </w:r>
            <w:r>
              <w:rPr>
                <w:rFonts w:cs="Arial"/>
                <w:b/>
                <w:bCs/>
                <w:lang w:eastAsia="en-US"/>
              </w:rPr>
              <w:t>7:</w:t>
            </w:r>
            <w:r w:rsidR="00B027DC">
              <w:rPr>
                <w:rFonts w:cs="Arial"/>
                <w:b/>
                <w:bCs/>
                <w:lang w:eastAsia="en-US"/>
              </w:rPr>
              <w:t xml:space="preserve">  </w:t>
            </w:r>
            <w:sdt>
              <w:sdtPr>
                <w:rPr>
                  <w:rStyle w:val="Style71"/>
                </w:rPr>
                <w:id w:val="-112514024"/>
                <w:placeholder>
                  <w:docPart w:val="99A2C133B0B0453F92A1CF14A35299C5"/>
                </w:placeholder>
                <w:showingPlcHdr/>
                <w:dataBinding w:prefixMappings="" w:xpath="/MyText[1]" w:storeItemID="{0E96037B-4257-4104-9D0C-72EB46E8091B}"/>
                <w:text/>
              </w:sdtPr>
              <w:sdtContent>
                <w:r w:rsidR="00CB6986" w:rsidRPr="00267B89">
                  <w:rPr>
                    <w:rStyle w:val="PlaceholderText"/>
                  </w:rPr>
                  <w:t>Click or tap here to enter text.</w:t>
                </w:r>
              </w:sdtContent>
            </w:sdt>
            <w:r w:rsidR="008A2996">
              <w:rPr>
                <w:rStyle w:val="Style59"/>
              </w:rPr>
              <w:t xml:space="preserve">  </w:t>
            </w:r>
            <w:r w:rsidR="008A2996">
              <w:rPr>
                <w:rStyle w:val="Style52"/>
              </w:rPr>
              <w:t xml:space="preserve">Please tick to confirm educator course certificate included </w:t>
            </w:r>
            <w:sdt>
              <w:sdtPr>
                <w:rPr>
                  <w:rStyle w:val="Style52"/>
                  <w:sz w:val="28"/>
                  <w:szCs w:val="28"/>
                </w:rPr>
                <w:id w:val="215024637"/>
                <w14:checkbox>
                  <w14:checked w14:val="0"/>
                  <w14:checkedState w14:val="2612" w14:font="MS Gothic"/>
                  <w14:uncheckedState w14:val="2610" w14:font="MS Gothic"/>
                </w14:checkbox>
              </w:sdtPr>
              <w:sdtContent>
                <w:r w:rsidR="008A2996" w:rsidRPr="003F118C">
                  <w:rPr>
                    <w:rStyle w:val="Style52"/>
                    <w:rFonts w:ascii="MS Gothic" w:eastAsia="MS Gothic" w:hAnsi="MS Gothic" w:hint="eastAsia"/>
                    <w:sz w:val="28"/>
                    <w:szCs w:val="28"/>
                  </w:rPr>
                  <w:t>☐</w:t>
                </w:r>
              </w:sdtContent>
            </w:sdt>
          </w:p>
        </w:tc>
      </w:tr>
      <w:tr w:rsidR="00441560" w14:paraId="56D4516F" w14:textId="77777777" w:rsidTr="00027318">
        <w:trPr>
          <w:trHeight w:val="1537"/>
        </w:trPr>
        <w:tc>
          <w:tcPr>
            <w:tcW w:w="15451" w:type="dxa"/>
            <w:tcBorders>
              <w:top w:val="single" w:sz="8" w:space="0" w:color="CAC3C5" w:themeColor="background1" w:themeTint="40"/>
              <w:left w:val="single" w:sz="8" w:space="0" w:color="231F20" w:themeColor="background1"/>
              <w:bottom w:val="single" w:sz="8" w:space="0" w:color="auto"/>
              <w:right w:val="single" w:sz="8" w:space="0" w:color="231F20" w:themeColor="background1"/>
            </w:tcBorders>
          </w:tcPr>
          <w:p w14:paraId="099C731E" w14:textId="77777777" w:rsidR="00441560" w:rsidRDefault="00441560" w:rsidP="00D62CB8">
            <w:pPr>
              <w:spacing w:after="0" w:line="240" w:lineRule="auto"/>
              <w:ind w:firstLine="23"/>
              <w:rPr>
                <w:rFonts w:cs="Arial"/>
              </w:rPr>
            </w:pPr>
          </w:p>
          <w:p w14:paraId="51F8F4CE" w14:textId="77777777" w:rsidR="00441560" w:rsidRDefault="00441560" w:rsidP="00D62CB8">
            <w:pPr>
              <w:spacing w:after="0" w:line="240" w:lineRule="auto"/>
              <w:ind w:firstLine="23"/>
              <w:rPr>
                <w:rFonts w:cs="Arial"/>
              </w:rPr>
            </w:pPr>
          </w:p>
        </w:tc>
      </w:tr>
      <w:tr w:rsidR="00441560" w:rsidRPr="007B5235" w14:paraId="33CDFE1C" w14:textId="77777777" w:rsidTr="00027318">
        <w:trPr>
          <w:trHeight w:val="388"/>
        </w:trPr>
        <w:tc>
          <w:tcPr>
            <w:tcW w:w="15451" w:type="dxa"/>
            <w:tcBorders>
              <w:top w:val="single" w:sz="8" w:space="0" w:color="auto"/>
              <w:left w:val="single" w:sz="8" w:space="0" w:color="231F20" w:themeColor="background1"/>
              <w:bottom w:val="single" w:sz="8" w:space="0" w:color="CAC3C5" w:themeColor="background1" w:themeTint="40"/>
              <w:right w:val="single" w:sz="8" w:space="0" w:color="231F20" w:themeColor="background1"/>
            </w:tcBorders>
            <w:vAlign w:val="center"/>
          </w:tcPr>
          <w:p w14:paraId="2A44FDEC" w14:textId="169075A2" w:rsidR="00441560" w:rsidRPr="007B5235" w:rsidRDefault="00441560" w:rsidP="00D62CB8">
            <w:pPr>
              <w:spacing w:after="0" w:line="240" w:lineRule="auto"/>
              <w:ind w:firstLine="23"/>
              <w:rPr>
                <w:rFonts w:cs="Arial"/>
                <w:lang w:eastAsia="en-US"/>
              </w:rPr>
            </w:pPr>
            <w:r w:rsidRPr="00804993">
              <w:rPr>
                <w:rFonts w:cs="Arial"/>
                <w:b/>
                <w:bCs/>
                <w:lang w:eastAsia="en-US"/>
              </w:rPr>
              <w:t xml:space="preserve">Educator </w:t>
            </w:r>
            <w:r w:rsidR="005B6A5F">
              <w:rPr>
                <w:rFonts w:cs="Arial"/>
                <w:b/>
                <w:bCs/>
                <w:lang w:eastAsia="en-US"/>
              </w:rPr>
              <w:t>8:</w:t>
            </w:r>
            <w:r w:rsidR="00F33139">
              <w:rPr>
                <w:rFonts w:cs="Arial"/>
                <w:b/>
                <w:bCs/>
                <w:lang w:eastAsia="en-US"/>
              </w:rPr>
              <w:t xml:space="preserve">  </w:t>
            </w:r>
            <w:sdt>
              <w:sdtPr>
                <w:rPr>
                  <w:rStyle w:val="Style72"/>
                </w:rPr>
                <w:id w:val="2024125410"/>
                <w:placeholder>
                  <w:docPart w:val="8455B40893DC433EBE24F75F64C173C9"/>
                </w:placeholder>
                <w:showingPlcHdr/>
                <w:dataBinding w:prefixMappings="" w:xpath="/MyText[1]" w:storeItemID="{67CDE42F-8485-4F5C-B854-F9D8F968C43A}"/>
                <w:text/>
              </w:sdtPr>
              <w:sdtContent>
                <w:r w:rsidR="00CB6986" w:rsidRPr="00267B89">
                  <w:rPr>
                    <w:rStyle w:val="PlaceholderText"/>
                  </w:rPr>
                  <w:t>Click or tap here to enter text.</w:t>
                </w:r>
              </w:sdtContent>
            </w:sdt>
            <w:r w:rsidR="008A2996">
              <w:rPr>
                <w:rStyle w:val="Style60"/>
              </w:rPr>
              <w:t xml:space="preserve">  </w:t>
            </w:r>
            <w:r w:rsidR="008A2996">
              <w:rPr>
                <w:rStyle w:val="Style52"/>
              </w:rPr>
              <w:t xml:space="preserve">Please tick to confirm educator course certificate included </w:t>
            </w:r>
            <w:sdt>
              <w:sdtPr>
                <w:rPr>
                  <w:rStyle w:val="Style52"/>
                  <w:sz w:val="28"/>
                  <w:szCs w:val="28"/>
                </w:rPr>
                <w:id w:val="-765997407"/>
                <w14:checkbox>
                  <w14:checked w14:val="0"/>
                  <w14:checkedState w14:val="2612" w14:font="MS Gothic"/>
                  <w14:uncheckedState w14:val="2610" w14:font="MS Gothic"/>
                </w14:checkbox>
              </w:sdtPr>
              <w:sdtContent>
                <w:r w:rsidR="008A2996" w:rsidRPr="003F118C">
                  <w:rPr>
                    <w:rStyle w:val="Style52"/>
                    <w:rFonts w:ascii="MS Gothic" w:eastAsia="MS Gothic" w:hAnsi="MS Gothic" w:hint="eastAsia"/>
                    <w:sz w:val="28"/>
                    <w:szCs w:val="28"/>
                  </w:rPr>
                  <w:t>☐</w:t>
                </w:r>
              </w:sdtContent>
            </w:sdt>
          </w:p>
        </w:tc>
      </w:tr>
      <w:tr w:rsidR="00441560" w14:paraId="32AF9933" w14:textId="77777777" w:rsidTr="00027318">
        <w:trPr>
          <w:trHeight w:val="1537"/>
        </w:trPr>
        <w:tc>
          <w:tcPr>
            <w:tcW w:w="15451" w:type="dxa"/>
            <w:tcBorders>
              <w:top w:val="single" w:sz="8" w:space="0" w:color="CAC3C5" w:themeColor="background1" w:themeTint="40"/>
              <w:left w:val="single" w:sz="8" w:space="0" w:color="231F20" w:themeColor="background1"/>
              <w:bottom w:val="single" w:sz="8" w:space="0" w:color="231F20" w:themeColor="background1"/>
              <w:right w:val="single" w:sz="8" w:space="0" w:color="231F20" w:themeColor="background1"/>
            </w:tcBorders>
          </w:tcPr>
          <w:p w14:paraId="009A3491" w14:textId="77777777" w:rsidR="00441560" w:rsidRDefault="00441560" w:rsidP="00D62CB8">
            <w:pPr>
              <w:spacing w:after="0" w:line="240" w:lineRule="auto"/>
              <w:ind w:firstLine="23"/>
              <w:rPr>
                <w:rFonts w:cs="Arial"/>
              </w:rPr>
            </w:pPr>
          </w:p>
          <w:p w14:paraId="36DF6196" w14:textId="77777777" w:rsidR="00441560" w:rsidRDefault="00441560" w:rsidP="00D62CB8">
            <w:pPr>
              <w:spacing w:after="0" w:line="240" w:lineRule="auto"/>
              <w:ind w:firstLine="23"/>
              <w:rPr>
                <w:rFonts w:cs="Arial"/>
              </w:rPr>
            </w:pPr>
          </w:p>
        </w:tc>
      </w:tr>
    </w:tbl>
    <w:p w14:paraId="29017BC9" w14:textId="51C4C763" w:rsidR="00776C5E" w:rsidRDefault="00776C5E">
      <w:pPr>
        <w:spacing w:after="0" w:line="240" w:lineRule="auto"/>
        <w:textboxTightWrap w:val="none"/>
      </w:pPr>
      <w:r>
        <w:br w:type="page"/>
      </w:r>
    </w:p>
    <w:p w14:paraId="27441C40" w14:textId="77777777" w:rsidR="00C772E9" w:rsidRDefault="00C772E9" w:rsidP="000C7DC7">
      <w:pPr>
        <w:tabs>
          <w:tab w:val="left" w:pos="3500"/>
        </w:tabs>
        <w:spacing w:after="0" w:line="240" w:lineRule="auto"/>
      </w:pPr>
    </w:p>
    <w:tbl>
      <w:tblPr>
        <w:tblStyle w:val="TableGrid"/>
        <w:tblW w:w="15451" w:type="dxa"/>
        <w:tblInd w:w="-714" w:type="dxa"/>
        <w:tblBorders>
          <w:top w:val="single" w:sz="8" w:space="0" w:color="auto"/>
          <w:left w:val="single" w:sz="8" w:space="0" w:color="auto"/>
          <w:bottom w:val="single" w:sz="8" w:space="0" w:color="auto"/>
          <w:right w:val="single" w:sz="8" w:space="0" w:color="auto"/>
          <w:insideH w:val="single" w:sz="8" w:space="0" w:color="auto"/>
          <w:insideV w:val="none" w:sz="0" w:space="0" w:color="auto"/>
        </w:tblBorders>
        <w:tblLook w:val="04A0" w:firstRow="1" w:lastRow="0" w:firstColumn="1" w:lastColumn="0" w:noHBand="0" w:noVBand="1"/>
      </w:tblPr>
      <w:tblGrid>
        <w:gridCol w:w="15451"/>
      </w:tblGrid>
      <w:tr w:rsidR="002E585D" w:rsidRPr="007B5235" w14:paraId="3D2FBD8F" w14:textId="77777777" w:rsidTr="00415328">
        <w:trPr>
          <w:trHeight w:val="737"/>
        </w:trPr>
        <w:tc>
          <w:tcPr>
            <w:tcW w:w="15451" w:type="dxa"/>
            <w:shd w:val="clear" w:color="auto" w:fill="0072CE"/>
            <w:vAlign w:val="center"/>
          </w:tcPr>
          <w:p w14:paraId="005E5000" w14:textId="24BF52F6" w:rsidR="002E585D" w:rsidRPr="0046112A" w:rsidRDefault="00E525F5" w:rsidP="00476F8E">
            <w:pPr>
              <w:spacing w:after="0" w:line="240" w:lineRule="auto"/>
              <w:ind w:left="23"/>
              <w:rPr>
                <w:rFonts w:cs="Arial"/>
                <w:color w:val="FFFFFF" w:themeColor="text1"/>
                <w:lang w:eastAsia="en-US"/>
              </w:rPr>
            </w:pPr>
            <w:proofErr w:type="gramStart"/>
            <w:r w:rsidRPr="006226EE">
              <w:rPr>
                <w:rFonts w:cs="Arial"/>
                <w:b/>
                <w:color w:val="FFFFFF" w:themeColor="text1"/>
                <w:lang w:eastAsia="en-US"/>
              </w:rPr>
              <w:t>Assessors</w:t>
            </w:r>
            <w:proofErr w:type="gramEnd"/>
            <w:r>
              <w:rPr>
                <w:rFonts w:cs="Arial"/>
                <w:b/>
                <w:color w:val="FFFFFF" w:themeColor="text1"/>
                <w:lang w:eastAsia="en-US"/>
              </w:rPr>
              <w:t xml:space="preserve"> </w:t>
            </w:r>
            <w:r w:rsidRPr="006226EE">
              <w:rPr>
                <w:rFonts w:cs="Arial"/>
                <w:b/>
                <w:color w:val="FFFFFF" w:themeColor="text1"/>
                <w:lang w:eastAsia="en-US"/>
              </w:rPr>
              <w:t>comment</w:t>
            </w:r>
            <w:r>
              <w:rPr>
                <w:rFonts w:cs="Arial"/>
                <w:b/>
                <w:color w:val="FFFFFF" w:themeColor="text1"/>
                <w:lang w:eastAsia="en-US"/>
              </w:rPr>
              <w:t>s</w:t>
            </w:r>
            <w:r w:rsidRPr="006226EE">
              <w:rPr>
                <w:rFonts w:cs="Arial"/>
                <w:b/>
                <w:color w:val="FFFFFF" w:themeColor="text1"/>
                <w:lang w:eastAsia="en-US"/>
              </w:rPr>
              <w:t xml:space="preserve"> on </w:t>
            </w:r>
            <w:r>
              <w:rPr>
                <w:rFonts w:cs="Arial"/>
                <w:b/>
                <w:color w:val="FFFFFF" w:themeColor="text1"/>
                <w:lang w:eastAsia="en-US"/>
              </w:rPr>
              <w:t>reflection/</w:t>
            </w:r>
            <w:r w:rsidRPr="006226EE">
              <w:rPr>
                <w:rFonts w:cs="Arial"/>
                <w:b/>
                <w:color w:val="FFFFFF" w:themeColor="text1"/>
                <w:lang w:eastAsia="en-US"/>
              </w:rPr>
              <w:t xml:space="preserve">evidence </w:t>
            </w:r>
            <w:r>
              <w:rPr>
                <w:rFonts w:cs="Arial"/>
                <w:b/>
                <w:color w:val="FFFFFF" w:themeColor="text1"/>
                <w:lang w:eastAsia="en-US"/>
              </w:rPr>
              <w:t>discussed</w:t>
            </w:r>
            <w:r w:rsidRPr="006226EE">
              <w:rPr>
                <w:rFonts w:cs="Arial"/>
                <w:b/>
                <w:color w:val="FFFFFF" w:themeColor="text1"/>
                <w:lang w:eastAsia="en-US"/>
              </w:rPr>
              <w:t xml:space="preserve"> at </w:t>
            </w:r>
            <w:r>
              <w:rPr>
                <w:rFonts w:cs="Arial"/>
                <w:b/>
                <w:color w:val="FFFFFF" w:themeColor="text1"/>
                <w:lang w:eastAsia="en-US"/>
              </w:rPr>
              <w:t>the panel and any recommendations</w:t>
            </w:r>
            <w:r w:rsidR="00621605">
              <w:rPr>
                <w:rFonts w:cs="Arial"/>
                <w:b/>
                <w:color w:val="FFFFFF" w:themeColor="text1"/>
                <w:lang w:eastAsia="en-US"/>
              </w:rPr>
              <w:t>.  Please confirm sight of educator course completion certi</w:t>
            </w:r>
            <w:r w:rsidR="00621605">
              <w:rPr>
                <w:rFonts w:cs="Arial"/>
                <w:b/>
                <w:color w:val="FFFFFF" w:themeColor="text1"/>
              </w:rPr>
              <w:t>ficate</w:t>
            </w:r>
            <w:r w:rsidR="00185F72">
              <w:rPr>
                <w:rFonts w:cs="Arial"/>
                <w:b/>
                <w:color w:val="FFFFFF" w:themeColor="text1"/>
              </w:rPr>
              <w:t>s.</w:t>
            </w:r>
          </w:p>
        </w:tc>
      </w:tr>
      <w:tr w:rsidR="00382874" w:rsidRPr="007B5235" w14:paraId="41034199" w14:textId="77777777" w:rsidTr="00415328">
        <w:trPr>
          <w:trHeight w:val="7771"/>
        </w:trPr>
        <w:tc>
          <w:tcPr>
            <w:tcW w:w="15451" w:type="dxa"/>
          </w:tcPr>
          <w:p w14:paraId="4725ED39" w14:textId="77777777" w:rsidR="00382874" w:rsidRDefault="00382874" w:rsidP="00382874">
            <w:pPr>
              <w:spacing w:after="0" w:line="240" w:lineRule="auto"/>
              <w:ind w:firstLine="23"/>
              <w:rPr>
                <w:rFonts w:cs="Arial"/>
              </w:rPr>
            </w:pPr>
          </w:p>
          <w:p w14:paraId="132D041B" w14:textId="3E2D19C1" w:rsidR="00382874" w:rsidRPr="007B5235" w:rsidRDefault="00382874" w:rsidP="00382874">
            <w:pPr>
              <w:spacing w:after="0" w:line="240" w:lineRule="auto"/>
              <w:ind w:firstLine="23"/>
              <w:rPr>
                <w:rFonts w:cs="Arial"/>
                <w:lang w:eastAsia="en-US"/>
              </w:rPr>
            </w:pPr>
          </w:p>
        </w:tc>
      </w:tr>
    </w:tbl>
    <w:p w14:paraId="32B68650" w14:textId="15496297" w:rsidR="0022446A" w:rsidRDefault="0022446A">
      <w:pPr>
        <w:spacing w:after="0" w:line="240" w:lineRule="auto"/>
        <w:textboxTightWrap w:val="none"/>
      </w:pPr>
    </w:p>
    <w:p w14:paraId="7FBBCF7D" w14:textId="00E5AAF7" w:rsidR="00BE49F5" w:rsidRDefault="00BE49F5" w:rsidP="00303A54">
      <w:pPr>
        <w:tabs>
          <w:tab w:val="left" w:pos="3500"/>
        </w:tabs>
        <w:spacing w:after="0" w:line="240" w:lineRule="auto"/>
      </w:pPr>
    </w:p>
    <w:p w14:paraId="38E46780" w14:textId="3F9CECB8" w:rsidR="004A20C7" w:rsidRDefault="004A20C7" w:rsidP="004A20C7">
      <w:pPr>
        <w:spacing w:after="0" w:line="240" w:lineRule="auto"/>
        <w:ind w:left="720" w:hanging="720"/>
        <w:rPr>
          <w:b/>
          <w:bCs/>
          <w:sz w:val="32"/>
          <w:szCs w:val="32"/>
        </w:rPr>
      </w:pPr>
      <w:r>
        <w:rPr>
          <w:b/>
          <w:bCs/>
          <w:sz w:val="32"/>
          <w:szCs w:val="32"/>
        </w:rPr>
        <w:t xml:space="preserve">Domain 5: </w:t>
      </w:r>
      <w:r w:rsidRPr="004A20C7">
        <w:rPr>
          <w:b/>
          <w:bCs/>
          <w:sz w:val="32"/>
          <w:szCs w:val="32"/>
        </w:rPr>
        <w:t xml:space="preserve">Delivering </w:t>
      </w:r>
      <w:r>
        <w:rPr>
          <w:b/>
          <w:bCs/>
          <w:sz w:val="32"/>
          <w:szCs w:val="32"/>
        </w:rPr>
        <w:t>C</w:t>
      </w:r>
      <w:r w:rsidRPr="004A20C7">
        <w:rPr>
          <w:b/>
          <w:bCs/>
          <w:sz w:val="32"/>
          <w:szCs w:val="32"/>
        </w:rPr>
        <w:t xml:space="preserve">urricula and </w:t>
      </w:r>
      <w:r>
        <w:rPr>
          <w:b/>
          <w:bCs/>
          <w:sz w:val="32"/>
          <w:szCs w:val="32"/>
        </w:rPr>
        <w:t>A</w:t>
      </w:r>
      <w:r w:rsidRPr="004A20C7">
        <w:rPr>
          <w:b/>
          <w:bCs/>
          <w:sz w:val="32"/>
          <w:szCs w:val="32"/>
        </w:rPr>
        <w:t>ssessment</w:t>
      </w:r>
    </w:p>
    <w:p w14:paraId="78AA0C79" w14:textId="77777777" w:rsidR="004A20C7" w:rsidRDefault="004A20C7" w:rsidP="00303A54">
      <w:pPr>
        <w:tabs>
          <w:tab w:val="left" w:pos="3500"/>
        </w:tabs>
        <w:spacing w:after="0" w:line="240" w:lineRule="auto"/>
      </w:pPr>
    </w:p>
    <w:p w14:paraId="50D93C20" w14:textId="77777777" w:rsidR="004A20C7" w:rsidRDefault="004A20C7" w:rsidP="00303A54">
      <w:pPr>
        <w:tabs>
          <w:tab w:val="left" w:pos="3500"/>
        </w:tabs>
        <w:spacing w:after="0" w:line="240" w:lineRule="auto"/>
      </w:pPr>
    </w:p>
    <w:tbl>
      <w:tblPr>
        <w:tblStyle w:val="TableGrid"/>
        <w:tblW w:w="15451" w:type="dxa"/>
        <w:tblInd w:w="-714" w:type="dxa"/>
        <w:tblBorders>
          <w:top w:val="single" w:sz="8" w:space="0" w:color="auto"/>
          <w:left w:val="single" w:sz="8" w:space="0" w:color="auto"/>
          <w:bottom w:val="single" w:sz="8" w:space="0" w:color="auto"/>
          <w:right w:val="single" w:sz="8" w:space="0" w:color="auto"/>
        </w:tblBorders>
        <w:shd w:val="clear" w:color="auto" w:fill="CCFFFF"/>
        <w:tblLayout w:type="fixed"/>
        <w:tblLook w:val="06A0" w:firstRow="1" w:lastRow="0" w:firstColumn="1" w:lastColumn="0" w:noHBand="1" w:noVBand="1"/>
      </w:tblPr>
      <w:tblGrid>
        <w:gridCol w:w="1418"/>
        <w:gridCol w:w="14033"/>
      </w:tblGrid>
      <w:tr w:rsidR="00303A54" w:rsidRPr="00CE6E31" w14:paraId="532DC43C" w14:textId="77777777" w:rsidTr="00415328">
        <w:trPr>
          <w:trHeight w:val="482"/>
        </w:trPr>
        <w:tc>
          <w:tcPr>
            <w:tcW w:w="15451" w:type="dxa"/>
            <w:gridSpan w:val="2"/>
            <w:tcBorders>
              <w:top w:val="single" w:sz="8" w:space="0" w:color="auto"/>
              <w:bottom w:val="single" w:sz="8" w:space="0" w:color="auto"/>
            </w:tcBorders>
            <w:shd w:val="clear" w:color="auto" w:fill="CCFFFF"/>
            <w:vAlign w:val="center"/>
          </w:tcPr>
          <w:p w14:paraId="5555AF2A" w14:textId="77777777" w:rsidR="00303A54" w:rsidRPr="00CE6E31" w:rsidRDefault="00303A54" w:rsidP="001F2C3E">
            <w:pPr>
              <w:spacing w:after="0" w:line="240" w:lineRule="auto"/>
              <w:rPr>
                <w:b/>
                <w:bCs/>
                <w:lang w:eastAsia="en-US"/>
              </w:rPr>
            </w:pPr>
            <w:r w:rsidRPr="00CE6E31">
              <w:rPr>
                <w:b/>
                <w:bCs/>
                <w:lang w:eastAsia="en-US"/>
              </w:rPr>
              <w:t>Domain 5: Delivering curricula and assessmen</w:t>
            </w:r>
            <w:r>
              <w:rPr>
                <w:b/>
                <w:bCs/>
                <w:lang w:eastAsia="en-US"/>
              </w:rPr>
              <w:t>t</w:t>
            </w:r>
          </w:p>
        </w:tc>
      </w:tr>
      <w:tr w:rsidR="00303A54" w:rsidRPr="00CE6E31" w14:paraId="2CCB1CF0" w14:textId="77777777" w:rsidTr="00415328">
        <w:tc>
          <w:tcPr>
            <w:tcW w:w="1418" w:type="dxa"/>
            <w:tcBorders>
              <w:top w:val="single" w:sz="8" w:space="0" w:color="auto"/>
              <w:bottom w:val="single" w:sz="4" w:space="0" w:color="auto"/>
              <w:right w:val="single" w:sz="8" w:space="0" w:color="auto"/>
            </w:tcBorders>
            <w:shd w:val="clear" w:color="auto" w:fill="CCFFFF"/>
            <w:vAlign w:val="center"/>
          </w:tcPr>
          <w:p w14:paraId="1DCE13CE" w14:textId="77777777" w:rsidR="00303A54" w:rsidRPr="00CE6E31" w:rsidRDefault="00303A54" w:rsidP="001F2C3E">
            <w:pPr>
              <w:spacing w:after="0" w:line="240" w:lineRule="auto"/>
              <w:rPr>
                <w:b/>
                <w:bCs/>
                <w:lang w:eastAsia="en-US"/>
              </w:rPr>
            </w:pPr>
            <w:r w:rsidRPr="00CE6E31">
              <w:rPr>
                <w:b/>
                <w:bCs/>
                <w:lang w:eastAsia="en-US"/>
              </w:rPr>
              <w:t>5.1</w:t>
            </w:r>
          </w:p>
        </w:tc>
        <w:tc>
          <w:tcPr>
            <w:tcW w:w="14033" w:type="dxa"/>
            <w:tcBorders>
              <w:top w:val="single" w:sz="8" w:space="0" w:color="auto"/>
              <w:left w:val="single" w:sz="8" w:space="0" w:color="auto"/>
            </w:tcBorders>
            <w:shd w:val="clear" w:color="auto" w:fill="CCFFFF"/>
            <w:vAlign w:val="center"/>
          </w:tcPr>
          <w:p w14:paraId="05DA8FCB" w14:textId="77777777" w:rsidR="00303A54" w:rsidRPr="00CE6E31" w:rsidRDefault="00303A54" w:rsidP="001F2C3E">
            <w:pPr>
              <w:spacing w:after="0" w:line="240" w:lineRule="auto"/>
              <w:rPr>
                <w:lang w:eastAsia="en-US"/>
              </w:rPr>
            </w:pPr>
            <w:r w:rsidRPr="006F13B3">
              <w:rPr>
                <w:lang w:eastAsia="en-US"/>
              </w:rPr>
              <w:t>Practice placements must enable the delivery of relevant parts of curricula and contribute as expected to training programmes</w:t>
            </w:r>
            <w:r>
              <w:rPr>
                <w:lang w:eastAsia="en-US"/>
              </w:rPr>
              <w:t>.</w:t>
            </w:r>
          </w:p>
        </w:tc>
      </w:tr>
      <w:tr w:rsidR="00303A54" w:rsidRPr="00CE6E31" w14:paraId="64FCEBB5" w14:textId="77777777" w:rsidTr="00415328">
        <w:tc>
          <w:tcPr>
            <w:tcW w:w="1418" w:type="dxa"/>
            <w:tcBorders>
              <w:top w:val="single" w:sz="4" w:space="0" w:color="auto"/>
              <w:bottom w:val="single" w:sz="4" w:space="0" w:color="auto"/>
              <w:right w:val="single" w:sz="8" w:space="0" w:color="auto"/>
            </w:tcBorders>
            <w:shd w:val="clear" w:color="auto" w:fill="CCFFFF"/>
            <w:vAlign w:val="center"/>
          </w:tcPr>
          <w:p w14:paraId="0721F3E4" w14:textId="77777777" w:rsidR="00303A54" w:rsidRPr="00CE6E31" w:rsidRDefault="00303A54" w:rsidP="001F2C3E">
            <w:pPr>
              <w:spacing w:after="0" w:line="240" w:lineRule="auto"/>
              <w:rPr>
                <w:b/>
                <w:bCs/>
                <w:lang w:eastAsia="en-US"/>
              </w:rPr>
            </w:pPr>
            <w:r w:rsidRPr="00CE6E31">
              <w:rPr>
                <w:b/>
                <w:bCs/>
                <w:lang w:eastAsia="en-US"/>
              </w:rPr>
              <w:t>5.2</w:t>
            </w:r>
          </w:p>
        </w:tc>
        <w:tc>
          <w:tcPr>
            <w:tcW w:w="14033" w:type="dxa"/>
            <w:tcBorders>
              <w:left w:val="single" w:sz="8" w:space="0" w:color="auto"/>
            </w:tcBorders>
            <w:shd w:val="clear" w:color="auto" w:fill="CCFFFF"/>
            <w:vAlign w:val="center"/>
          </w:tcPr>
          <w:p w14:paraId="3C9616FE" w14:textId="77777777" w:rsidR="00303A54" w:rsidRPr="00CE6E31" w:rsidRDefault="00303A54" w:rsidP="001F2C3E">
            <w:pPr>
              <w:spacing w:after="0" w:line="240" w:lineRule="auto"/>
              <w:rPr>
                <w:lang w:eastAsia="en-US"/>
              </w:rPr>
            </w:pPr>
            <w:r w:rsidRPr="006F13B3">
              <w:rPr>
                <w:lang w:eastAsia="en-US"/>
              </w:rPr>
              <w:t>Placement providers work in partnership with programme leads in planning and delivery of curricula and assessments.</w:t>
            </w:r>
          </w:p>
        </w:tc>
      </w:tr>
      <w:tr w:rsidR="00303A54" w:rsidRPr="00CE6E31" w14:paraId="2EAA75E7" w14:textId="77777777" w:rsidTr="00415328">
        <w:tc>
          <w:tcPr>
            <w:tcW w:w="1418" w:type="dxa"/>
            <w:tcBorders>
              <w:top w:val="single" w:sz="4" w:space="0" w:color="auto"/>
              <w:bottom w:val="single" w:sz="4" w:space="0" w:color="auto"/>
              <w:right w:val="single" w:sz="8" w:space="0" w:color="auto"/>
            </w:tcBorders>
            <w:shd w:val="clear" w:color="auto" w:fill="CCFFFF"/>
            <w:vAlign w:val="center"/>
          </w:tcPr>
          <w:p w14:paraId="55EB6C00" w14:textId="77777777" w:rsidR="00303A54" w:rsidRPr="00CE6E31" w:rsidRDefault="00303A54" w:rsidP="001F2C3E">
            <w:pPr>
              <w:spacing w:after="0" w:line="240" w:lineRule="auto"/>
              <w:rPr>
                <w:b/>
                <w:bCs/>
                <w:lang w:eastAsia="en-US"/>
              </w:rPr>
            </w:pPr>
            <w:r w:rsidRPr="00CE6E31">
              <w:rPr>
                <w:b/>
                <w:bCs/>
                <w:lang w:eastAsia="en-US"/>
              </w:rPr>
              <w:t>5.3</w:t>
            </w:r>
          </w:p>
        </w:tc>
        <w:tc>
          <w:tcPr>
            <w:tcW w:w="14033" w:type="dxa"/>
            <w:tcBorders>
              <w:left w:val="single" w:sz="8" w:space="0" w:color="auto"/>
            </w:tcBorders>
            <w:shd w:val="clear" w:color="auto" w:fill="CCFFFF"/>
            <w:vAlign w:val="center"/>
          </w:tcPr>
          <w:p w14:paraId="439B0F65" w14:textId="77777777" w:rsidR="00303A54" w:rsidRPr="00CE6E31" w:rsidRDefault="00303A54" w:rsidP="001F2C3E">
            <w:pPr>
              <w:spacing w:after="0" w:line="240" w:lineRule="auto"/>
              <w:rPr>
                <w:lang w:eastAsia="en-US"/>
              </w:rPr>
            </w:pPr>
            <w:r w:rsidRPr="006F13B3">
              <w:rPr>
                <w:lang w:eastAsia="en-US"/>
              </w:rPr>
              <w:t>Placement providers collaborate with professional bodies, curriculum/ programme leads and key stakeholders to help to shape curricula, assessments and programmes to ensure their content is responsive to changes in treatments, technologies and care delivery models, as well as a focus on health promotion and disease prevention.</w:t>
            </w:r>
          </w:p>
        </w:tc>
      </w:tr>
      <w:tr w:rsidR="00303A54" w:rsidRPr="00CE6E31" w14:paraId="4C124A7E" w14:textId="77777777" w:rsidTr="00415328">
        <w:tc>
          <w:tcPr>
            <w:tcW w:w="1418" w:type="dxa"/>
            <w:tcBorders>
              <w:top w:val="single" w:sz="4" w:space="0" w:color="auto"/>
              <w:bottom w:val="single" w:sz="4" w:space="0" w:color="auto"/>
              <w:right w:val="single" w:sz="8" w:space="0" w:color="auto"/>
            </w:tcBorders>
            <w:shd w:val="clear" w:color="auto" w:fill="CCFFFF"/>
            <w:vAlign w:val="center"/>
          </w:tcPr>
          <w:p w14:paraId="5C79DB15" w14:textId="77777777" w:rsidR="00303A54" w:rsidRPr="006F13B3" w:rsidRDefault="00303A54" w:rsidP="001F2C3E">
            <w:pPr>
              <w:spacing w:after="0" w:line="240" w:lineRule="auto"/>
              <w:rPr>
                <w:rFonts w:cs="Arial"/>
                <w:b/>
                <w:bCs/>
              </w:rPr>
            </w:pPr>
            <w:r w:rsidRPr="006F13B3">
              <w:rPr>
                <w:rFonts w:cs="Arial"/>
                <w:b/>
                <w:bCs/>
              </w:rPr>
              <w:t>5.4</w:t>
            </w:r>
          </w:p>
        </w:tc>
        <w:tc>
          <w:tcPr>
            <w:tcW w:w="14033" w:type="dxa"/>
            <w:tcBorders>
              <w:left w:val="single" w:sz="8" w:space="0" w:color="auto"/>
            </w:tcBorders>
            <w:shd w:val="clear" w:color="auto" w:fill="CCFFFF"/>
            <w:vAlign w:val="center"/>
          </w:tcPr>
          <w:p w14:paraId="49D6AF5C" w14:textId="77777777" w:rsidR="00303A54" w:rsidRPr="006F13B3" w:rsidRDefault="00303A54" w:rsidP="001F2C3E">
            <w:pPr>
              <w:spacing w:after="0" w:line="240" w:lineRule="auto"/>
              <w:rPr>
                <w:rFonts w:cs="Arial"/>
              </w:rPr>
            </w:pPr>
            <w:r w:rsidRPr="006F13B3">
              <w:rPr>
                <w:rFonts w:cs="Arial"/>
              </w:rPr>
              <w:t>Placement providers proactively seek to develop new and innovative methods of education delivery, including multi-professional approaches</w:t>
            </w:r>
            <w:r w:rsidR="00435445">
              <w:rPr>
                <w:rFonts w:cs="Arial"/>
              </w:rPr>
              <w:t>.</w:t>
            </w:r>
          </w:p>
        </w:tc>
      </w:tr>
      <w:tr w:rsidR="00303A54" w:rsidRPr="00CE6E31" w14:paraId="64A239BB" w14:textId="77777777" w:rsidTr="00415328">
        <w:tc>
          <w:tcPr>
            <w:tcW w:w="1418" w:type="dxa"/>
            <w:tcBorders>
              <w:top w:val="single" w:sz="4" w:space="0" w:color="auto"/>
              <w:bottom w:val="single" w:sz="4" w:space="0" w:color="auto"/>
              <w:right w:val="single" w:sz="8" w:space="0" w:color="auto"/>
            </w:tcBorders>
            <w:shd w:val="clear" w:color="auto" w:fill="CCFFFF"/>
            <w:vAlign w:val="center"/>
          </w:tcPr>
          <w:p w14:paraId="74C09717" w14:textId="77777777" w:rsidR="00303A54" w:rsidRPr="006F13B3" w:rsidRDefault="00303A54" w:rsidP="001F2C3E">
            <w:pPr>
              <w:spacing w:after="0" w:line="240" w:lineRule="auto"/>
              <w:rPr>
                <w:rFonts w:cs="Arial"/>
                <w:b/>
                <w:bCs/>
              </w:rPr>
            </w:pPr>
            <w:r w:rsidRPr="006F13B3">
              <w:rPr>
                <w:rFonts w:cs="Arial"/>
                <w:b/>
                <w:bCs/>
              </w:rPr>
              <w:t>5.5</w:t>
            </w:r>
          </w:p>
        </w:tc>
        <w:tc>
          <w:tcPr>
            <w:tcW w:w="14033" w:type="dxa"/>
            <w:tcBorders>
              <w:left w:val="single" w:sz="8" w:space="0" w:color="auto"/>
            </w:tcBorders>
            <w:shd w:val="clear" w:color="auto" w:fill="CCFFFF"/>
            <w:vAlign w:val="center"/>
          </w:tcPr>
          <w:p w14:paraId="1B714CF6" w14:textId="77777777" w:rsidR="00303A54" w:rsidRPr="006F13B3" w:rsidRDefault="00303A54" w:rsidP="001F2C3E">
            <w:pPr>
              <w:spacing w:after="0" w:line="240" w:lineRule="auto"/>
              <w:rPr>
                <w:rFonts w:cs="Arial"/>
              </w:rPr>
            </w:pPr>
            <w:r w:rsidRPr="006F13B3">
              <w:rPr>
                <w:rFonts w:cs="Arial"/>
              </w:rPr>
              <w:t>The involvement of patients and service users, and learners, in the development of education delivery is encouraged.</w:t>
            </w:r>
          </w:p>
        </w:tc>
      </w:tr>
      <w:tr w:rsidR="00303A54" w:rsidRPr="00CE6E31" w14:paraId="4DAEBEB2" w14:textId="77777777" w:rsidTr="00415328">
        <w:tc>
          <w:tcPr>
            <w:tcW w:w="1418" w:type="dxa"/>
            <w:tcBorders>
              <w:top w:val="single" w:sz="4" w:space="0" w:color="auto"/>
              <w:bottom w:val="single" w:sz="8" w:space="0" w:color="auto"/>
              <w:right w:val="single" w:sz="8" w:space="0" w:color="auto"/>
            </w:tcBorders>
            <w:shd w:val="clear" w:color="auto" w:fill="CCFFFF"/>
            <w:vAlign w:val="center"/>
          </w:tcPr>
          <w:p w14:paraId="3E8D95E6" w14:textId="77777777" w:rsidR="00303A54" w:rsidRPr="006F13B3" w:rsidRDefault="00303A54" w:rsidP="001F2C3E">
            <w:pPr>
              <w:spacing w:after="0" w:line="240" w:lineRule="auto"/>
              <w:rPr>
                <w:rFonts w:cs="Arial"/>
                <w:b/>
                <w:bCs/>
              </w:rPr>
            </w:pPr>
            <w:r w:rsidRPr="006F13B3">
              <w:rPr>
                <w:rFonts w:cs="Arial"/>
                <w:b/>
                <w:bCs/>
              </w:rPr>
              <w:t>5.6</w:t>
            </w:r>
          </w:p>
        </w:tc>
        <w:tc>
          <w:tcPr>
            <w:tcW w:w="14033" w:type="dxa"/>
            <w:tcBorders>
              <w:left w:val="single" w:sz="8" w:space="0" w:color="auto"/>
            </w:tcBorders>
            <w:shd w:val="clear" w:color="auto" w:fill="CCFFFF"/>
            <w:vAlign w:val="center"/>
          </w:tcPr>
          <w:p w14:paraId="58BC5FA9" w14:textId="77777777" w:rsidR="00303A54" w:rsidRPr="006F13B3" w:rsidRDefault="00303A54" w:rsidP="001F2C3E">
            <w:pPr>
              <w:spacing w:after="0" w:line="240" w:lineRule="auto"/>
              <w:rPr>
                <w:rFonts w:cs="Arial"/>
              </w:rPr>
            </w:pPr>
            <w:r w:rsidRPr="006F13B3">
              <w:rPr>
                <w:rFonts w:cs="Arial"/>
              </w:rPr>
              <w:t>Timetables, rotas, and workload enable learners to attend planned/ timetabled education sessions needed to meet curriculum requirements.</w:t>
            </w:r>
          </w:p>
        </w:tc>
      </w:tr>
    </w:tbl>
    <w:p w14:paraId="43D68682" w14:textId="77777777" w:rsidR="00435445" w:rsidRDefault="00435445" w:rsidP="00303A54">
      <w:pPr>
        <w:tabs>
          <w:tab w:val="left" w:pos="3500"/>
        </w:tabs>
        <w:spacing w:after="0" w:line="240" w:lineRule="auto"/>
      </w:pPr>
    </w:p>
    <w:p w14:paraId="17F30CE2" w14:textId="77777777" w:rsidR="00435445" w:rsidRDefault="00435445" w:rsidP="00303A54">
      <w:pPr>
        <w:tabs>
          <w:tab w:val="left" w:pos="3500"/>
        </w:tabs>
        <w:spacing w:after="0" w:line="240" w:lineRule="auto"/>
      </w:pPr>
    </w:p>
    <w:p w14:paraId="624203E7" w14:textId="77777777" w:rsidR="00435445" w:rsidRDefault="00435445" w:rsidP="00303A54">
      <w:pPr>
        <w:tabs>
          <w:tab w:val="left" w:pos="3500"/>
        </w:tabs>
        <w:spacing w:after="0" w:line="240" w:lineRule="auto"/>
      </w:pPr>
    </w:p>
    <w:p w14:paraId="199CB1E7" w14:textId="77777777" w:rsidR="00435445" w:rsidRDefault="00435445" w:rsidP="00303A54">
      <w:pPr>
        <w:tabs>
          <w:tab w:val="left" w:pos="3500"/>
        </w:tabs>
        <w:spacing w:after="0" w:line="240" w:lineRule="auto"/>
      </w:pPr>
    </w:p>
    <w:p w14:paraId="2B619D7F" w14:textId="77777777" w:rsidR="00435445" w:rsidRDefault="00435445" w:rsidP="00303A54">
      <w:pPr>
        <w:tabs>
          <w:tab w:val="left" w:pos="3500"/>
        </w:tabs>
        <w:spacing w:after="0" w:line="240" w:lineRule="auto"/>
      </w:pPr>
    </w:p>
    <w:p w14:paraId="5AE3DBEA" w14:textId="77777777" w:rsidR="00435445" w:rsidRDefault="00435445" w:rsidP="00303A54">
      <w:pPr>
        <w:tabs>
          <w:tab w:val="left" w:pos="3500"/>
        </w:tabs>
        <w:spacing w:after="0" w:line="240" w:lineRule="auto"/>
      </w:pPr>
    </w:p>
    <w:p w14:paraId="7278847C" w14:textId="77777777" w:rsidR="00435445" w:rsidRDefault="00435445" w:rsidP="00303A54">
      <w:pPr>
        <w:tabs>
          <w:tab w:val="left" w:pos="3500"/>
        </w:tabs>
        <w:spacing w:after="0" w:line="240" w:lineRule="auto"/>
      </w:pPr>
    </w:p>
    <w:p w14:paraId="3C39EF9D" w14:textId="77777777" w:rsidR="00435445" w:rsidRDefault="00435445" w:rsidP="00303A54">
      <w:pPr>
        <w:tabs>
          <w:tab w:val="left" w:pos="3500"/>
        </w:tabs>
        <w:spacing w:after="0" w:line="240" w:lineRule="auto"/>
      </w:pPr>
    </w:p>
    <w:p w14:paraId="44963A11" w14:textId="77777777" w:rsidR="00BE49F5" w:rsidRDefault="00BE49F5" w:rsidP="00303A54">
      <w:pPr>
        <w:tabs>
          <w:tab w:val="left" w:pos="3500"/>
        </w:tabs>
        <w:spacing w:after="0" w:line="240" w:lineRule="auto"/>
      </w:pPr>
    </w:p>
    <w:p w14:paraId="406130B4" w14:textId="77777777" w:rsidR="00BE49F5" w:rsidRDefault="00BE49F5" w:rsidP="00303A54">
      <w:pPr>
        <w:tabs>
          <w:tab w:val="left" w:pos="3500"/>
        </w:tabs>
        <w:spacing w:after="0" w:line="240" w:lineRule="auto"/>
      </w:pPr>
    </w:p>
    <w:p w14:paraId="0027CE64" w14:textId="77777777" w:rsidR="00BE49F5" w:rsidRDefault="00BE49F5" w:rsidP="00303A54">
      <w:pPr>
        <w:tabs>
          <w:tab w:val="left" w:pos="3500"/>
        </w:tabs>
        <w:spacing w:after="0" w:line="240" w:lineRule="auto"/>
      </w:pPr>
    </w:p>
    <w:p w14:paraId="461D6F67" w14:textId="77777777" w:rsidR="00BE49F5" w:rsidRDefault="00BE49F5" w:rsidP="00303A54">
      <w:pPr>
        <w:tabs>
          <w:tab w:val="left" w:pos="3500"/>
        </w:tabs>
        <w:spacing w:after="0" w:line="240" w:lineRule="auto"/>
      </w:pPr>
    </w:p>
    <w:p w14:paraId="421ED43B" w14:textId="77777777" w:rsidR="00BE49F5" w:rsidRDefault="00BE49F5" w:rsidP="00303A54">
      <w:pPr>
        <w:tabs>
          <w:tab w:val="left" w:pos="3500"/>
        </w:tabs>
        <w:spacing w:after="0" w:line="240" w:lineRule="auto"/>
      </w:pPr>
    </w:p>
    <w:p w14:paraId="044A40D8" w14:textId="77777777" w:rsidR="00BE49F5" w:rsidRDefault="00BE49F5" w:rsidP="00303A54">
      <w:pPr>
        <w:tabs>
          <w:tab w:val="left" w:pos="3500"/>
        </w:tabs>
        <w:spacing w:after="0" w:line="240" w:lineRule="auto"/>
      </w:pPr>
    </w:p>
    <w:p w14:paraId="1C6E6DE5" w14:textId="77777777" w:rsidR="00BE49F5" w:rsidRDefault="00BE49F5" w:rsidP="00303A54">
      <w:pPr>
        <w:tabs>
          <w:tab w:val="left" w:pos="3500"/>
        </w:tabs>
        <w:spacing w:after="0" w:line="240" w:lineRule="auto"/>
      </w:pPr>
    </w:p>
    <w:p w14:paraId="269A05C5" w14:textId="77777777" w:rsidR="00BE49F5" w:rsidRDefault="00BE49F5" w:rsidP="00303A54">
      <w:pPr>
        <w:tabs>
          <w:tab w:val="left" w:pos="3500"/>
        </w:tabs>
        <w:spacing w:after="0" w:line="240" w:lineRule="auto"/>
      </w:pPr>
    </w:p>
    <w:p w14:paraId="429C3A25" w14:textId="77777777" w:rsidR="00415328" w:rsidRDefault="00415328" w:rsidP="00303A54">
      <w:pPr>
        <w:tabs>
          <w:tab w:val="left" w:pos="3500"/>
        </w:tabs>
        <w:spacing w:after="0" w:line="240" w:lineRule="auto"/>
      </w:pPr>
    </w:p>
    <w:p w14:paraId="02E95B14" w14:textId="77777777" w:rsidR="00BE49F5" w:rsidRDefault="00BE49F5" w:rsidP="00303A54">
      <w:pPr>
        <w:tabs>
          <w:tab w:val="left" w:pos="3500"/>
        </w:tabs>
        <w:spacing w:after="0" w:line="240" w:lineRule="auto"/>
      </w:pPr>
    </w:p>
    <w:tbl>
      <w:tblPr>
        <w:tblStyle w:val="TableGrid"/>
        <w:tblW w:w="15451" w:type="dxa"/>
        <w:tblInd w:w="-572" w:type="dxa"/>
        <w:tblBorders>
          <w:top w:val="single" w:sz="8" w:space="0" w:color="auto"/>
          <w:left w:val="single" w:sz="8" w:space="0" w:color="auto"/>
          <w:bottom w:val="single" w:sz="8" w:space="0" w:color="auto"/>
          <w:right w:val="single" w:sz="8" w:space="0" w:color="auto"/>
          <w:insideV w:val="single" w:sz="8" w:space="0" w:color="auto"/>
        </w:tblBorders>
        <w:tblLook w:val="04A0" w:firstRow="1" w:lastRow="0" w:firstColumn="1" w:lastColumn="0" w:noHBand="0" w:noVBand="1"/>
      </w:tblPr>
      <w:tblGrid>
        <w:gridCol w:w="7794"/>
        <w:gridCol w:w="7657"/>
      </w:tblGrid>
      <w:tr w:rsidR="00435445" w:rsidRPr="00CE6E31" w14:paraId="218EE91E" w14:textId="77777777" w:rsidTr="0042551A">
        <w:trPr>
          <w:trHeight w:val="1159"/>
        </w:trPr>
        <w:tc>
          <w:tcPr>
            <w:tcW w:w="7794" w:type="dxa"/>
            <w:tcBorders>
              <w:top w:val="single" w:sz="8" w:space="0" w:color="auto"/>
              <w:bottom w:val="single" w:sz="8" w:space="0" w:color="auto"/>
            </w:tcBorders>
            <w:shd w:val="clear" w:color="auto" w:fill="00A499" w:themeFill="accent5"/>
            <w:vAlign w:val="center"/>
          </w:tcPr>
          <w:p w14:paraId="15AA37A0" w14:textId="77777777" w:rsidR="00435445" w:rsidRPr="006226EE" w:rsidRDefault="00435445" w:rsidP="00435445">
            <w:pPr>
              <w:spacing w:after="0" w:line="240" w:lineRule="auto"/>
              <w:rPr>
                <w:rFonts w:cs="Arial"/>
                <w:b/>
                <w:color w:val="FFFFFF" w:themeColor="text1"/>
                <w:lang w:eastAsia="en-US"/>
              </w:rPr>
            </w:pPr>
            <w:r w:rsidRPr="006226EE">
              <w:rPr>
                <w:rFonts w:cs="Arial"/>
                <w:b/>
                <w:color w:val="FFFFFF" w:themeColor="text1"/>
                <w:lang w:eastAsia="en-US"/>
              </w:rPr>
              <w:t>Applicant to complete and submit prior to assessment and link description to evidence</w:t>
            </w:r>
          </w:p>
        </w:tc>
        <w:tc>
          <w:tcPr>
            <w:tcW w:w="7657" w:type="dxa"/>
            <w:tcBorders>
              <w:top w:val="single" w:sz="8" w:space="0" w:color="auto"/>
              <w:bottom w:val="single" w:sz="8" w:space="0" w:color="auto"/>
            </w:tcBorders>
            <w:shd w:val="clear" w:color="auto" w:fill="00A499" w:themeFill="accent5"/>
            <w:vAlign w:val="center"/>
          </w:tcPr>
          <w:p w14:paraId="05EE63B9" w14:textId="77777777" w:rsidR="0042551A" w:rsidRDefault="0042551A" w:rsidP="0042551A">
            <w:pPr>
              <w:spacing w:after="0" w:line="240" w:lineRule="auto"/>
              <w:ind w:left="34" w:hanging="34"/>
              <w:rPr>
                <w:b/>
                <w:bCs/>
                <w:color w:val="FFFFFF" w:themeColor="text1"/>
                <w:lang w:eastAsia="en-US"/>
              </w:rPr>
            </w:pPr>
            <w:r>
              <w:rPr>
                <w:b/>
                <w:bCs/>
                <w:color w:val="FFFFFF" w:themeColor="text1"/>
                <w:lang w:eastAsia="en-US"/>
              </w:rPr>
              <w:t>Possible</w:t>
            </w:r>
            <w:r w:rsidRPr="00E94B8B">
              <w:rPr>
                <w:b/>
                <w:bCs/>
                <w:color w:val="FFFFFF" w:themeColor="text1"/>
                <w:lang w:eastAsia="en-US"/>
              </w:rPr>
              <w:t xml:space="preserve"> </w:t>
            </w:r>
            <w:r>
              <w:rPr>
                <w:b/>
                <w:bCs/>
                <w:color w:val="FFFFFF" w:themeColor="text1"/>
                <w:lang w:eastAsia="en-US"/>
              </w:rPr>
              <w:t>areas of discussion:</w:t>
            </w:r>
            <w:r w:rsidRPr="00E94B8B">
              <w:rPr>
                <w:b/>
                <w:bCs/>
                <w:color w:val="FFFFFF" w:themeColor="text1"/>
                <w:lang w:eastAsia="en-US"/>
              </w:rPr>
              <w:t xml:space="preserve"> </w:t>
            </w:r>
          </w:p>
          <w:p w14:paraId="1EA45649" w14:textId="25747571" w:rsidR="00435445" w:rsidRPr="006226EE" w:rsidRDefault="0042551A" w:rsidP="0042551A">
            <w:pPr>
              <w:spacing w:after="0" w:line="240" w:lineRule="auto"/>
              <w:rPr>
                <w:rFonts w:cs="Arial"/>
                <w:b/>
                <w:bCs/>
                <w:color w:val="FFFFFF" w:themeColor="text1"/>
                <w:lang w:eastAsia="en-US"/>
              </w:rPr>
            </w:pPr>
            <w:r w:rsidRPr="00E94B8B">
              <w:rPr>
                <w:b/>
                <w:bCs/>
                <w:color w:val="FFFFFF" w:themeColor="text1"/>
                <w:lang w:eastAsia="en-US"/>
              </w:rPr>
              <w:t xml:space="preserve">The </w:t>
            </w:r>
            <w:r w:rsidRPr="00091770">
              <w:rPr>
                <w:b/>
                <w:bCs/>
                <w:color w:val="FFFFFF" w:themeColor="text1"/>
                <w:lang w:eastAsia="en-US"/>
              </w:rPr>
              <w:t xml:space="preserve">Assessment Panel may </w:t>
            </w:r>
            <w:r>
              <w:rPr>
                <w:b/>
                <w:bCs/>
                <w:color w:val="FFFFFF" w:themeColor="text1"/>
                <w:lang w:eastAsia="en-US"/>
              </w:rPr>
              <w:t>wish to discuss some</w:t>
            </w:r>
            <w:r w:rsidRPr="00091770">
              <w:rPr>
                <w:b/>
                <w:bCs/>
                <w:color w:val="FFFFFF" w:themeColor="text1"/>
                <w:lang w:eastAsia="en-US"/>
              </w:rPr>
              <w:t xml:space="preserve"> </w:t>
            </w:r>
            <w:r>
              <w:rPr>
                <w:b/>
                <w:bCs/>
                <w:color w:val="FFFFFF" w:themeColor="text1"/>
                <w:lang w:eastAsia="en-US"/>
              </w:rPr>
              <w:t>of the questions below. P</w:t>
            </w:r>
            <w:r w:rsidRPr="00091770">
              <w:rPr>
                <w:b/>
                <w:bCs/>
                <w:color w:val="FFFFFF" w:themeColor="text1"/>
                <w:lang w:eastAsia="en-US"/>
              </w:rPr>
              <w:t xml:space="preserve">lease </w:t>
            </w:r>
            <w:r>
              <w:rPr>
                <w:b/>
                <w:bCs/>
                <w:color w:val="FFFFFF" w:themeColor="text1"/>
                <w:lang w:eastAsia="en-US"/>
              </w:rPr>
              <w:t>detail, in the next table,</w:t>
            </w:r>
            <w:r w:rsidRPr="00091770">
              <w:rPr>
                <w:b/>
                <w:bCs/>
                <w:color w:val="FFFFFF" w:themeColor="text1"/>
                <w:lang w:eastAsia="en-US"/>
              </w:rPr>
              <w:t xml:space="preserve"> </w:t>
            </w:r>
            <w:r>
              <w:rPr>
                <w:b/>
                <w:bCs/>
                <w:color w:val="FFFFFF" w:themeColor="text1"/>
                <w:lang w:eastAsia="en-US"/>
              </w:rPr>
              <w:t xml:space="preserve">any standards not currently being met and </w:t>
            </w:r>
            <w:r w:rsidRPr="00091770">
              <w:rPr>
                <w:b/>
                <w:bCs/>
                <w:color w:val="FFFFFF" w:themeColor="text1"/>
                <w:lang w:eastAsia="en-US"/>
              </w:rPr>
              <w:t>what actions will be taken</w:t>
            </w:r>
            <w:r>
              <w:rPr>
                <w:b/>
                <w:bCs/>
                <w:color w:val="FFFFFF" w:themeColor="text1"/>
                <w:lang w:eastAsia="en-US"/>
              </w:rPr>
              <w:t xml:space="preserve"> to meet them.</w:t>
            </w:r>
          </w:p>
        </w:tc>
      </w:tr>
      <w:tr w:rsidR="008B1F5E" w:rsidRPr="00CE6E31" w14:paraId="7D72367E" w14:textId="77777777" w:rsidTr="00725002">
        <w:trPr>
          <w:trHeight w:val="737"/>
        </w:trPr>
        <w:tc>
          <w:tcPr>
            <w:tcW w:w="7794" w:type="dxa"/>
            <w:vMerge w:val="restart"/>
            <w:tcBorders>
              <w:top w:val="single" w:sz="8" w:space="0" w:color="auto"/>
            </w:tcBorders>
            <w:vAlign w:val="center"/>
          </w:tcPr>
          <w:p w14:paraId="303F8CB4" w14:textId="2BE90D3A" w:rsidR="008B1F5E" w:rsidRPr="00484C2A" w:rsidRDefault="008B1F5E" w:rsidP="00725002">
            <w:pPr>
              <w:numPr>
                <w:ilvl w:val="0"/>
                <w:numId w:val="5"/>
              </w:numPr>
              <w:spacing w:after="0" w:line="240" w:lineRule="auto"/>
              <w:ind w:left="316" w:hanging="283"/>
              <w:textboxTightWrap w:val="none"/>
              <w:rPr>
                <w:color w:val="231F20" w:themeColor="background1"/>
                <w:lang w:eastAsia="en-US"/>
              </w:rPr>
            </w:pPr>
            <w:r w:rsidRPr="00484C2A">
              <w:rPr>
                <w:color w:val="231F20" w:themeColor="background1"/>
                <w:lang w:eastAsia="en-US"/>
              </w:rPr>
              <w:t>How the placement will deliver the education and training required to meet the requirements of the curriculum for the learner</w:t>
            </w:r>
            <w:r>
              <w:rPr>
                <w:color w:val="231F20" w:themeColor="background1"/>
                <w:lang w:eastAsia="en-US"/>
              </w:rPr>
              <w:t>.</w:t>
            </w:r>
          </w:p>
          <w:p w14:paraId="1105A0D9" w14:textId="22D05F64" w:rsidR="008B1F5E" w:rsidRPr="00484C2A" w:rsidRDefault="008B1F5E" w:rsidP="00725002">
            <w:pPr>
              <w:numPr>
                <w:ilvl w:val="0"/>
                <w:numId w:val="5"/>
              </w:numPr>
              <w:spacing w:after="0" w:line="240" w:lineRule="auto"/>
              <w:ind w:left="316" w:hanging="283"/>
              <w:textboxTightWrap w:val="none"/>
              <w:rPr>
                <w:color w:val="231F20" w:themeColor="background1"/>
                <w:lang w:eastAsia="en-US"/>
              </w:rPr>
            </w:pPr>
            <w:r w:rsidRPr="00484C2A">
              <w:rPr>
                <w:color w:val="231F20" w:themeColor="background1"/>
                <w:lang w:eastAsia="en-US"/>
              </w:rPr>
              <w:t>How assessment of knowledge, skills, competencies and/or proficiencies will be undertaken</w:t>
            </w:r>
            <w:r>
              <w:rPr>
                <w:color w:val="231F20" w:themeColor="background1"/>
                <w:lang w:eastAsia="en-US"/>
              </w:rPr>
              <w:t>.</w:t>
            </w:r>
          </w:p>
          <w:p w14:paraId="1FF86BF1" w14:textId="73F6AF74" w:rsidR="008B1F5E" w:rsidRPr="00484C2A" w:rsidRDefault="008B1F5E" w:rsidP="00725002">
            <w:pPr>
              <w:numPr>
                <w:ilvl w:val="0"/>
                <w:numId w:val="5"/>
              </w:numPr>
              <w:spacing w:after="0" w:line="240" w:lineRule="auto"/>
              <w:ind w:left="316" w:hanging="283"/>
              <w:textboxTightWrap w:val="none"/>
              <w:rPr>
                <w:color w:val="231F20" w:themeColor="background1"/>
                <w:lang w:eastAsia="en-US"/>
              </w:rPr>
            </w:pPr>
            <w:r w:rsidRPr="00484C2A">
              <w:rPr>
                <w:color w:val="231F20" w:themeColor="background1"/>
                <w:lang w:eastAsia="en-US"/>
              </w:rPr>
              <w:t xml:space="preserve">Describe how </w:t>
            </w:r>
            <w:r>
              <w:rPr>
                <w:color w:val="231F20" w:themeColor="background1"/>
                <w:lang w:eastAsia="en-US"/>
              </w:rPr>
              <w:t>educators</w:t>
            </w:r>
            <w:r w:rsidRPr="00484C2A">
              <w:rPr>
                <w:color w:val="231F20" w:themeColor="background1"/>
                <w:lang w:eastAsia="en-US"/>
              </w:rPr>
              <w:t xml:space="preserve"> </w:t>
            </w:r>
            <w:r>
              <w:rPr>
                <w:color w:val="231F20" w:themeColor="background1"/>
                <w:lang w:eastAsia="en-US"/>
              </w:rPr>
              <w:t>engage</w:t>
            </w:r>
            <w:r w:rsidRPr="00484C2A">
              <w:rPr>
                <w:color w:val="231F20" w:themeColor="background1"/>
                <w:lang w:eastAsia="en-US"/>
              </w:rPr>
              <w:t xml:space="preserve"> with the educational organisations (HEIs, Colleges, etc) to identify how well they understand the expectations of the qualification that individual learners will need to achieve.</w:t>
            </w:r>
          </w:p>
          <w:p w14:paraId="1851BE7E" w14:textId="30FE39F9" w:rsidR="008B1F5E" w:rsidRPr="00484C2A" w:rsidRDefault="008B1F5E" w:rsidP="00725002">
            <w:pPr>
              <w:numPr>
                <w:ilvl w:val="0"/>
                <w:numId w:val="5"/>
              </w:numPr>
              <w:spacing w:after="0" w:line="240" w:lineRule="auto"/>
              <w:ind w:left="316" w:hanging="283"/>
              <w:textboxTightWrap w:val="none"/>
              <w:rPr>
                <w:color w:val="231F20" w:themeColor="background1"/>
                <w:lang w:eastAsia="en-US"/>
              </w:rPr>
            </w:pPr>
            <w:r w:rsidRPr="00484C2A">
              <w:rPr>
                <w:color w:val="231F20" w:themeColor="background1"/>
                <w:lang w:eastAsia="en-US"/>
              </w:rPr>
              <w:t xml:space="preserve">Placements should be able to </w:t>
            </w:r>
            <w:r w:rsidR="00B51286" w:rsidRPr="00484C2A">
              <w:rPr>
                <w:color w:val="231F20" w:themeColor="background1"/>
                <w:lang w:eastAsia="en-US"/>
              </w:rPr>
              <w:t>demons</w:t>
            </w:r>
            <w:r w:rsidR="00B51286">
              <w:rPr>
                <w:color w:val="231F20" w:themeColor="background1"/>
              </w:rPr>
              <w:t>trate</w:t>
            </w:r>
            <w:r w:rsidR="00B51286">
              <w:rPr>
                <w:color w:val="231F20" w:themeColor="background1"/>
                <w:lang w:eastAsia="en-US"/>
              </w:rPr>
              <w:t xml:space="preserve"> </w:t>
            </w:r>
            <w:r w:rsidRPr="00484C2A">
              <w:rPr>
                <w:color w:val="231F20" w:themeColor="background1"/>
                <w:lang w:eastAsia="en-US"/>
              </w:rPr>
              <w:t>their understanding of:</w:t>
            </w:r>
          </w:p>
          <w:p w14:paraId="13059542" w14:textId="1AD943A2" w:rsidR="008B1F5E" w:rsidRPr="00484C2A" w:rsidRDefault="00E95C4A" w:rsidP="00725002">
            <w:pPr>
              <w:numPr>
                <w:ilvl w:val="0"/>
                <w:numId w:val="14"/>
              </w:numPr>
              <w:spacing w:after="0" w:line="240" w:lineRule="auto"/>
              <w:textboxTightWrap w:val="none"/>
              <w:rPr>
                <w:color w:val="231F20" w:themeColor="background1"/>
                <w:lang w:eastAsia="en-US"/>
              </w:rPr>
            </w:pPr>
            <w:r>
              <w:rPr>
                <w:color w:val="231F20" w:themeColor="background1"/>
                <w:lang w:eastAsia="en-US"/>
              </w:rPr>
              <w:t xml:space="preserve">Assessments required for individual learner types. E.g. </w:t>
            </w:r>
            <w:r w:rsidR="00A03BC2">
              <w:rPr>
                <w:color w:val="231F20" w:themeColor="background1"/>
                <w:lang w:eastAsia="en-US"/>
              </w:rPr>
              <w:t xml:space="preserve">GP, </w:t>
            </w:r>
            <w:r w:rsidR="0097159B" w:rsidRPr="0097159B">
              <w:rPr>
                <w:color w:val="231F20" w:themeColor="background1"/>
                <w:lang w:eastAsia="en-US"/>
              </w:rPr>
              <w:t>physiotherapist</w:t>
            </w:r>
            <w:r w:rsidR="00A03BC2" w:rsidRPr="0097159B">
              <w:rPr>
                <w:color w:val="231F20" w:themeColor="background1"/>
                <w:lang w:eastAsia="en-US"/>
              </w:rPr>
              <w:t>, pharm</w:t>
            </w:r>
            <w:r w:rsidR="0097159B" w:rsidRPr="0097159B">
              <w:rPr>
                <w:color w:val="231F20" w:themeColor="background1"/>
                <w:lang w:eastAsia="en-US"/>
              </w:rPr>
              <w:t>acist</w:t>
            </w:r>
            <w:r w:rsidR="0097159B">
              <w:rPr>
                <w:color w:val="231F20" w:themeColor="background1"/>
                <w:lang w:eastAsia="en-US"/>
              </w:rPr>
              <w:t>.</w:t>
            </w:r>
            <w:r w:rsidR="00A03BC2">
              <w:rPr>
                <w:color w:val="231F20" w:themeColor="background1"/>
                <w:lang w:eastAsia="en-US"/>
              </w:rPr>
              <w:t xml:space="preserve"> </w:t>
            </w:r>
            <w:r>
              <w:rPr>
                <w:color w:val="231F20" w:themeColor="background1"/>
                <w:lang w:eastAsia="en-US"/>
              </w:rPr>
              <w:t xml:space="preserve"> </w:t>
            </w:r>
          </w:p>
          <w:p w14:paraId="583BC244" w14:textId="063ADFA0" w:rsidR="008B1F5E" w:rsidRPr="00476F8E" w:rsidRDefault="008B1F5E" w:rsidP="00725002">
            <w:pPr>
              <w:numPr>
                <w:ilvl w:val="0"/>
                <w:numId w:val="14"/>
              </w:numPr>
              <w:spacing w:after="0" w:line="240" w:lineRule="auto"/>
              <w:textboxTightWrap w:val="none"/>
              <w:rPr>
                <w:color w:val="231F20" w:themeColor="background1"/>
                <w:lang w:eastAsia="en-US"/>
              </w:rPr>
            </w:pPr>
            <w:r w:rsidRPr="00484C2A">
              <w:rPr>
                <w:color w:val="231F20" w:themeColor="background1"/>
                <w:lang w:eastAsia="en-US"/>
              </w:rPr>
              <w:t xml:space="preserve">How processes within the placement may need to be altered to </w:t>
            </w:r>
            <w:r w:rsidR="00A03BC2">
              <w:rPr>
                <w:color w:val="231F20" w:themeColor="background1"/>
                <w:lang w:eastAsia="en-US"/>
              </w:rPr>
              <w:t>enable</w:t>
            </w:r>
            <w:r w:rsidRPr="00484C2A">
              <w:rPr>
                <w:color w:val="231F20" w:themeColor="background1"/>
                <w:lang w:eastAsia="en-US"/>
              </w:rPr>
              <w:t xml:space="preserve"> a</w:t>
            </w:r>
            <w:r w:rsidRPr="00476F8E">
              <w:rPr>
                <w:color w:val="231F20" w:themeColor="background1"/>
                <w:lang w:eastAsia="en-US"/>
              </w:rPr>
              <w:t>ssessment requirements</w:t>
            </w:r>
            <w:r>
              <w:rPr>
                <w:color w:val="231F20" w:themeColor="background1"/>
                <w:lang w:eastAsia="en-US"/>
              </w:rPr>
              <w:t>.</w:t>
            </w:r>
            <w:r w:rsidRPr="00476F8E">
              <w:rPr>
                <w:color w:val="231F20" w:themeColor="background1"/>
                <w:lang w:eastAsia="en-US"/>
              </w:rPr>
              <w:t xml:space="preserve"> </w:t>
            </w:r>
          </w:p>
          <w:p w14:paraId="07989AE0" w14:textId="0B5CB69C" w:rsidR="008B1F5E" w:rsidRPr="00CE6E31" w:rsidRDefault="008B1F5E" w:rsidP="00725002">
            <w:pPr>
              <w:numPr>
                <w:ilvl w:val="0"/>
                <w:numId w:val="14"/>
              </w:numPr>
              <w:spacing w:after="0" w:line="240" w:lineRule="auto"/>
              <w:textboxTightWrap w:val="none"/>
              <w:rPr>
                <w:rFonts w:cs="Arial"/>
                <w:b/>
                <w:lang w:eastAsia="en-US"/>
              </w:rPr>
            </w:pPr>
            <w:r w:rsidRPr="00484C2A">
              <w:rPr>
                <w:color w:val="231F20" w:themeColor="background1"/>
                <w:lang w:eastAsia="en-US"/>
              </w:rPr>
              <w:t xml:space="preserve">How </w:t>
            </w:r>
            <w:r w:rsidR="00A13478">
              <w:rPr>
                <w:color w:val="231F20" w:themeColor="background1"/>
                <w:lang w:eastAsia="en-US"/>
              </w:rPr>
              <w:t>you</w:t>
            </w:r>
            <w:r w:rsidRPr="00484C2A">
              <w:rPr>
                <w:color w:val="231F20" w:themeColor="background1"/>
                <w:lang w:eastAsia="en-US"/>
              </w:rPr>
              <w:t xml:space="preserve"> will work with the educational organisations to ensure assessment requirements are being me</w:t>
            </w:r>
            <w:r w:rsidR="007444D7">
              <w:rPr>
                <w:color w:val="231F20" w:themeColor="background1"/>
                <w:lang w:eastAsia="en-US"/>
              </w:rPr>
              <w:t>t.</w:t>
            </w:r>
          </w:p>
        </w:tc>
        <w:tc>
          <w:tcPr>
            <w:tcW w:w="7657" w:type="dxa"/>
            <w:tcBorders>
              <w:top w:val="single" w:sz="8" w:space="0" w:color="auto"/>
            </w:tcBorders>
            <w:vAlign w:val="center"/>
          </w:tcPr>
          <w:p w14:paraId="74EB2EE0" w14:textId="7D7E95C9" w:rsidR="008B1F5E" w:rsidRPr="00484C2A" w:rsidRDefault="008B1F5E" w:rsidP="009426C8">
            <w:pPr>
              <w:tabs>
                <w:tab w:val="left" w:pos="0"/>
              </w:tabs>
              <w:spacing w:after="0" w:line="240" w:lineRule="auto"/>
              <w:ind w:left="30" w:hanging="30"/>
              <w:rPr>
                <w:rFonts w:cs="Arial"/>
                <w:bCs/>
                <w:color w:val="auto"/>
                <w:lang w:eastAsia="en-US"/>
              </w:rPr>
            </w:pPr>
            <w:r w:rsidRPr="006226EE">
              <w:rPr>
                <w:rFonts w:cs="Arial"/>
                <w:bCs/>
                <w:color w:val="auto"/>
                <w:lang w:eastAsia="en-US"/>
              </w:rPr>
              <w:t xml:space="preserve">Does the location have </w:t>
            </w:r>
            <w:r>
              <w:rPr>
                <w:rFonts w:cs="Arial"/>
                <w:bCs/>
                <w:color w:val="auto"/>
                <w:lang w:eastAsia="en-US"/>
              </w:rPr>
              <w:t>appropriate</w:t>
            </w:r>
            <w:r w:rsidRPr="006226EE">
              <w:rPr>
                <w:rFonts w:cs="Arial"/>
                <w:bCs/>
                <w:color w:val="auto"/>
                <w:lang w:eastAsia="en-US"/>
              </w:rPr>
              <w:t xml:space="preserve"> space for </w:t>
            </w:r>
            <w:r>
              <w:rPr>
                <w:rFonts w:cs="Arial"/>
                <w:bCs/>
                <w:color w:val="auto"/>
                <w:lang w:eastAsia="en-US"/>
              </w:rPr>
              <w:t>all learners that</w:t>
            </w:r>
            <w:r w:rsidRPr="006226EE">
              <w:rPr>
                <w:rFonts w:cs="Arial"/>
                <w:bCs/>
                <w:color w:val="auto"/>
                <w:lang w:eastAsia="en-US"/>
              </w:rPr>
              <w:t xml:space="preserve"> undertake placement there?</w:t>
            </w:r>
          </w:p>
        </w:tc>
      </w:tr>
      <w:tr w:rsidR="008B1F5E" w:rsidRPr="00CE6E31" w14:paraId="11475E7E" w14:textId="77777777" w:rsidTr="0042551A">
        <w:trPr>
          <w:trHeight w:val="737"/>
        </w:trPr>
        <w:tc>
          <w:tcPr>
            <w:tcW w:w="7794" w:type="dxa"/>
            <w:vMerge/>
          </w:tcPr>
          <w:p w14:paraId="5639F3C6" w14:textId="77777777" w:rsidR="008B1F5E" w:rsidRPr="00484C2A" w:rsidRDefault="008B1F5E" w:rsidP="00435445">
            <w:pPr>
              <w:numPr>
                <w:ilvl w:val="0"/>
                <w:numId w:val="5"/>
              </w:numPr>
              <w:spacing w:after="0" w:line="240" w:lineRule="auto"/>
              <w:ind w:left="316" w:hanging="283"/>
              <w:textboxTightWrap w:val="none"/>
              <w:rPr>
                <w:color w:val="231F20" w:themeColor="background1"/>
              </w:rPr>
            </w:pPr>
          </w:p>
        </w:tc>
        <w:tc>
          <w:tcPr>
            <w:tcW w:w="7657" w:type="dxa"/>
            <w:vAlign w:val="center"/>
          </w:tcPr>
          <w:p w14:paraId="0849C641" w14:textId="48D27222" w:rsidR="008B1F5E" w:rsidRPr="00484C2A" w:rsidRDefault="008B1F5E" w:rsidP="009A0950">
            <w:pPr>
              <w:spacing w:after="0" w:line="240" w:lineRule="auto"/>
              <w:ind w:hanging="23"/>
              <w:rPr>
                <w:rFonts w:cs="Arial"/>
                <w:b/>
                <w:color w:val="auto"/>
                <w:u w:val="single"/>
              </w:rPr>
            </w:pPr>
            <w:r w:rsidRPr="006226EE">
              <w:rPr>
                <w:rFonts w:cs="Arial"/>
                <w:bCs/>
                <w:color w:val="auto"/>
                <w:lang w:eastAsia="en-US"/>
              </w:rPr>
              <w:t xml:space="preserve">Does the location have </w:t>
            </w:r>
            <w:r>
              <w:rPr>
                <w:rFonts w:cs="Arial"/>
                <w:bCs/>
                <w:color w:val="auto"/>
                <w:lang w:eastAsia="en-US"/>
              </w:rPr>
              <w:t>appropriate</w:t>
            </w:r>
            <w:r w:rsidRPr="006226EE">
              <w:rPr>
                <w:rFonts w:cs="Arial"/>
                <w:bCs/>
                <w:color w:val="auto"/>
                <w:lang w:eastAsia="en-US"/>
              </w:rPr>
              <w:t xml:space="preserve"> space for </w:t>
            </w:r>
            <w:r>
              <w:rPr>
                <w:rFonts w:cs="Arial"/>
                <w:bCs/>
                <w:color w:val="auto"/>
                <w:lang w:eastAsia="en-US"/>
              </w:rPr>
              <w:t>all learners that</w:t>
            </w:r>
            <w:r w:rsidRPr="006226EE">
              <w:rPr>
                <w:rFonts w:cs="Arial"/>
                <w:bCs/>
                <w:color w:val="auto"/>
                <w:lang w:eastAsia="en-US"/>
              </w:rPr>
              <w:t xml:space="preserve"> undertake placement there?</w:t>
            </w:r>
          </w:p>
        </w:tc>
      </w:tr>
      <w:tr w:rsidR="008B1F5E" w:rsidRPr="00CE6E31" w14:paraId="33B3D555" w14:textId="77777777" w:rsidTr="0042551A">
        <w:trPr>
          <w:trHeight w:val="737"/>
        </w:trPr>
        <w:tc>
          <w:tcPr>
            <w:tcW w:w="7794" w:type="dxa"/>
            <w:vMerge/>
          </w:tcPr>
          <w:p w14:paraId="66EF8C0A" w14:textId="77777777" w:rsidR="008B1F5E" w:rsidRPr="00435445" w:rsidRDefault="008B1F5E" w:rsidP="00435445">
            <w:pPr>
              <w:numPr>
                <w:ilvl w:val="0"/>
                <w:numId w:val="5"/>
              </w:numPr>
              <w:spacing w:after="0" w:line="240" w:lineRule="auto"/>
              <w:ind w:left="316" w:hanging="283"/>
              <w:textboxTightWrap w:val="none"/>
            </w:pPr>
          </w:p>
        </w:tc>
        <w:tc>
          <w:tcPr>
            <w:tcW w:w="7657" w:type="dxa"/>
            <w:vAlign w:val="center"/>
          </w:tcPr>
          <w:p w14:paraId="0EDC479C" w14:textId="2CE0325E" w:rsidR="008B1F5E" w:rsidRPr="00484C2A" w:rsidRDefault="008B1F5E" w:rsidP="009A0950">
            <w:pPr>
              <w:spacing w:after="0" w:line="240" w:lineRule="auto"/>
              <w:ind w:hanging="23"/>
              <w:rPr>
                <w:rFonts w:cs="Arial"/>
                <w:color w:val="auto"/>
                <w:lang w:eastAsia="en-US"/>
              </w:rPr>
            </w:pPr>
            <w:r w:rsidRPr="006226EE">
              <w:rPr>
                <w:rFonts w:cs="Arial"/>
                <w:color w:val="auto"/>
                <w:lang w:eastAsia="en-US"/>
              </w:rPr>
              <w:t xml:space="preserve">Does the location engage with the </w:t>
            </w:r>
            <w:r>
              <w:rPr>
                <w:rFonts w:cs="Arial"/>
                <w:color w:val="auto"/>
                <w:lang w:eastAsia="en-US"/>
              </w:rPr>
              <w:t>relevant learner organisations (such as universities or GP school)</w:t>
            </w:r>
            <w:r w:rsidRPr="006226EE">
              <w:rPr>
                <w:rFonts w:cs="Arial"/>
                <w:color w:val="auto"/>
                <w:lang w:eastAsia="en-US"/>
              </w:rPr>
              <w:t xml:space="preserve"> to review placements and </w:t>
            </w:r>
            <w:r>
              <w:rPr>
                <w:rFonts w:cs="Arial"/>
                <w:color w:val="auto"/>
                <w:lang w:eastAsia="en-US"/>
              </w:rPr>
              <w:t xml:space="preserve">remain up to date with the </w:t>
            </w:r>
            <w:r w:rsidRPr="006226EE">
              <w:rPr>
                <w:rFonts w:cs="Arial"/>
                <w:color w:val="auto"/>
                <w:lang w:eastAsia="en-US"/>
              </w:rPr>
              <w:t>curri</w:t>
            </w:r>
            <w:r w:rsidRPr="006226EE">
              <w:rPr>
                <w:rFonts w:cs="Arial"/>
                <w:color w:val="auto"/>
              </w:rPr>
              <w:t>culum</w:t>
            </w:r>
            <w:r w:rsidRPr="006226EE">
              <w:rPr>
                <w:rFonts w:cs="Arial"/>
                <w:color w:val="auto"/>
                <w:lang w:eastAsia="en-US"/>
              </w:rPr>
              <w:t>?</w:t>
            </w:r>
          </w:p>
        </w:tc>
      </w:tr>
      <w:tr w:rsidR="008B1F5E" w:rsidRPr="00CE6E31" w14:paraId="634B3CC7" w14:textId="77777777" w:rsidTr="0042551A">
        <w:trPr>
          <w:trHeight w:val="737"/>
        </w:trPr>
        <w:tc>
          <w:tcPr>
            <w:tcW w:w="7794" w:type="dxa"/>
            <w:vMerge/>
          </w:tcPr>
          <w:p w14:paraId="150BF76C" w14:textId="77777777" w:rsidR="008B1F5E" w:rsidRPr="00435445" w:rsidRDefault="008B1F5E" w:rsidP="00435445">
            <w:pPr>
              <w:numPr>
                <w:ilvl w:val="0"/>
                <w:numId w:val="5"/>
              </w:numPr>
              <w:spacing w:after="0" w:line="240" w:lineRule="auto"/>
              <w:ind w:left="316" w:hanging="283"/>
              <w:textboxTightWrap w:val="none"/>
            </w:pPr>
          </w:p>
        </w:tc>
        <w:tc>
          <w:tcPr>
            <w:tcW w:w="7657" w:type="dxa"/>
            <w:vAlign w:val="center"/>
          </w:tcPr>
          <w:p w14:paraId="071FA009" w14:textId="7A562EBC" w:rsidR="008B1F5E" w:rsidRPr="00476F8E" w:rsidRDefault="008B1F5E" w:rsidP="009A0950">
            <w:pPr>
              <w:spacing w:after="0" w:line="240" w:lineRule="auto"/>
              <w:ind w:hanging="23"/>
              <w:rPr>
                <w:rFonts w:cs="Arial"/>
                <w:color w:val="auto"/>
                <w:lang w:eastAsia="en-US"/>
              </w:rPr>
            </w:pPr>
            <w:r w:rsidRPr="00476F8E">
              <w:rPr>
                <w:rFonts w:cs="Arial"/>
                <w:color w:val="auto"/>
              </w:rPr>
              <w:t xml:space="preserve">Describe the usual working week of the educator and how this will mesh with the learner timetable to provide suitable learner support and experience </w:t>
            </w:r>
          </w:p>
        </w:tc>
      </w:tr>
      <w:tr w:rsidR="008B1F5E" w:rsidRPr="00CE6E31" w14:paraId="491937F4" w14:textId="77777777" w:rsidTr="0042551A">
        <w:trPr>
          <w:trHeight w:val="737"/>
        </w:trPr>
        <w:tc>
          <w:tcPr>
            <w:tcW w:w="7794" w:type="dxa"/>
            <w:vMerge/>
          </w:tcPr>
          <w:p w14:paraId="5988B898" w14:textId="77777777" w:rsidR="008B1F5E" w:rsidRPr="00435445" w:rsidRDefault="008B1F5E" w:rsidP="00435445">
            <w:pPr>
              <w:numPr>
                <w:ilvl w:val="0"/>
                <w:numId w:val="5"/>
              </w:numPr>
              <w:spacing w:after="0" w:line="240" w:lineRule="auto"/>
              <w:ind w:left="316" w:hanging="283"/>
              <w:textboxTightWrap w:val="none"/>
            </w:pPr>
          </w:p>
        </w:tc>
        <w:tc>
          <w:tcPr>
            <w:tcW w:w="7657" w:type="dxa"/>
            <w:vAlign w:val="center"/>
          </w:tcPr>
          <w:p w14:paraId="6D1E93CE" w14:textId="3D1858B0" w:rsidR="008B1F5E" w:rsidRPr="00484C2A" w:rsidRDefault="008B1F5E" w:rsidP="009A0950">
            <w:pPr>
              <w:spacing w:after="0" w:line="240" w:lineRule="auto"/>
              <w:ind w:hanging="23"/>
              <w:rPr>
                <w:rFonts w:cs="Arial"/>
                <w:bCs/>
                <w:color w:val="auto"/>
                <w:lang w:eastAsia="en-US"/>
              </w:rPr>
            </w:pPr>
            <w:r w:rsidRPr="006226EE">
              <w:rPr>
                <w:rFonts w:cs="Arial"/>
                <w:bCs/>
                <w:color w:val="auto"/>
                <w:lang w:eastAsia="en-US"/>
              </w:rPr>
              <w:t>Does the location have processes to deal with escalation of any learning concerns?</w:t>
            </w:r>
          </w:p>
        </w:tc>
      </w:tr>
      <w:tr w:rsidR="008B1F5E" w:rsidRPr="00CE6E31" w14:paraId="36DCED91" w14:textId="77777777" w:rsidTr="0042551A">
        <w:trPr>
          <w:trHeight w:val="737"/>
        </w:trPr>
        <w:tc>
          <w:tcPr>
            <w:tcW w:w="7794" w:type="dxa"/>
            <w:vMerge/>
          </w:tcPr>
          <w:p w14:paraId="678457B1" w14:textId="77777777" w:rsidR="008B1F5E" w:rsidRPr="00435445" w:rsidRDefault="008B1F5E" w:rsidP="00435445">
            <w:pPr>
              <w:numPr>
                <w:ilvl w:val="0"/>
                <w:numId w:val="5"/>
              </w:numPr>
              <w:spacing w:after="0" w:line="240" w:lineRule="auto"/>
              <w:ind w:left="316" w:hanging="283"/>
              <w:textboxTightWrap w:val="none"/>
            </w:pPr>
          </w:p>
        </w:tc>
        <w:tc>
          <w:tcPr>
            <w:tcW w:w="7657" w:type="dxa"/>
            <w:vAlign w:val="center"/>
          </w:tcPr>
          <w:p w14:paraId="5B250926" w14:textId="3F3C9BC2" w:rsidR="008B1F5E" w:rsidRPr="00484C2A" w:rsidRDefault="008B1F5E" w:rsidP="009A0950">
            <w:pPr>
              <w:spacing w:after="0" w:line="240" w:lineRule="auto"/>
              <w:ind w:hanging="23"/>
              <w:rPr>
                <w:rFonts w:cs="Arial"/>
                <w:bCs/>
                <w:color w:val="auto"/>
                <w:lang w:eastAsia="en-US"/>
              </w:rPr>
            </w:pPr>
            <w:r w:rsidRPr="006226EE">
              <w:rPr>
                <w:rFonts w:cs="Arial"/>
                <w:bCs/>
                <w:color w:val="auto"/>
                <w:lang w:eastAsia="en-US"/>
              </w:rPr>
              <w:t>Does the location have evidence of changing/modifying delivery of education based on feedback and clinical content?</w:t>
            </w:r>
          </w:p>
        </w:tc>
      </w:tr>
      <w:tr w:rsidR="008B1F5E" w:rsidRPr="00CE6E31" w14:paraId="55137CD3" w14:textId="77777777" w:rsidTr="0042551A">
        <w:trPr>
          <w:trHeight w:val="737"/>
        </w:trPr>
        <w:tc>
          <w:tcPr>
            <w:tcW w:w="7794" w:type="dxa"/>
            <w:vMerge/>
          </w:tcPr>
          <w:p w14:paraId="6B92F242" w14:textId="77777777" w:rsidR="008B1F5E" w:rsidRPr="00435445" w:rsidRDefault="008B1F5E" w:rsidP="00435445">
            <w:pPr>
              <w:numPr>
                <w:ilvl w:val="0"/>
                <w:numId w:val="5"/>
              </w:numPr>
              <w:spacing w:after="0" w:line="240" w:lineRule="auto"/>
              <w:ind w:left="316" w:hanging="283"/>
              <w:textboxTightWrap w:val="none"/>
            </w:pPr>
          </w:p>
        </w:tc>
        <w:tc>
          <w:tcPr>
            <w:tcW w:w="7657" w:type="dxa"/>
            <w:vAlign w:val="center"/>
          </w:tcPr>
          <w:p w14:paraId="7F64B227" w14:textId="2A9C1DC8" w:rsidR="008B1F5E" w:rsidRPr="006226EE" w:rsidRDefault="008B1F5E" w:rsidP="009A0950">
            <w:pPr>
              <w:spacing w:after="0" w:line="240" w:lineRule="auto"/>
              <w:ind w:hanging="23"/>
              <w:rPr>
                <w:rFonts w:cs="Arial"/>
                <w:b/>
                <w:color w:val="auto"/>
              </w:rPr>
            </w:pPr>
            <w:r w:rsidRPr="006226EE">
              <w:rPr>
                <w:rFonts w:cs="Arial"/>
                <w:bCs/>
                <w:color w:val="auto"/>
                <w:lang w:eastAsia="en-US"/>
              </w:rPr>
              <w:t>Does the location have a rota co-ordinator and checks that it meets learners and HEI requirements?</w:t>
            </w:r>
          </w:p>
        </w:tc>
      </w:tr>
    </w:tbl>
    <w:p w14:paraId="21A16800" w14:textId="3CC9839F" w:rsidR="00BC763D" w:rsidRDefault="00BC763D" w:rsidP="00303A54">
      <w:pPr>
        <w:tabs>
          <w:tab w:val="left" w:pos="3500"/>
        </w:tabs>
        <w:spacing w:after="0" w:line="240" w:lineRule="auto"/>
      </w:pPr>
    </w:p>
    <w:p w14:paraId="19CB335F" w14:textId="77777777" w:rsidR="00BC763D" w:rsidRDefault="00BC763D">
      <w:pPr>
        <w:spacing w:after="0" w:line="240" w:lineRule="auto"/>
        <w:textboxTightWrap w:val="none"/>
      </w:pPr>
      <w:r>
        <w:br w:type="page"/>
      </w:r>
    </w:p>
    <w:p w14:paraId="03B34E1E" w14:textId="77777777" w:rsidR="00725002" w:rsidRDefault="00725002">
      <w:pPr>
        <w:spacing w:after="0" w:line="240" w:lineRule="auto"/>
        <w:textboxTightWrap w:val="none"/>
      </w:pPr>
    </w:p>
    <w:tbl>
      <w:tblPr>
        <w:tblStyle w:val="TableGrid"/>
        <w:tblW w:w="15451" w:type="dxa"/>
        <w:tblInd w:w="-714" w:type="dxa"/>
        <w:tblLook w:val="04A0" w:firstRow="1" w:lastRow="0" w:firstColumn="1" w:lastColumn="0" w:noHBand="0" w:noVBand="1"/>
      </w:tblPr>
      <w:tblGrid>
        <w:gridCol w:w="15451"/>
      </w:tblGrid>
      <w:tr w:rsidR="001D2452" w:rsidRPr="007B5235" w14:paraId="5B59D335" w14:textId="77777777" w:rsidTr="00725002">
        <w:trPr>
          <w:trHeight w:val="737"/>
        </w:trPr>
        <w:tc>
          <w:tcPr>
            <w:tcW w:w="15451" w:type="dxa"/>
            <w:tcBorders>
              <w:top w:val="single" w:sz="8" w:space="0" w:color="231F20" w:themeColor="background1"/>
              <w:left w:val="single" w:sz="8" w:space="0" w:color="231F20" w:themeColor="background1"/>
              <w:bottom w:val="single" w:sz="8" w:space="0" w:color="231F20" w:themeColor="background1"/>
              <w:right w:val="single" w:sz="8" w:space="0" w:color="231F20" w:themeColor="background1"/>
            </w:tcBorders>
            <w:shd w:val="clear" w:color="auto" w:fill="00A499" w:themeFill="accent5"/>
            <w:vAlign w:val="center"/>
          </w:tcPr>
          <w:p w14:paraId="269FCBCA" w14:textId="79E8AB42" w:rsidR="001D2452" w:rsidRPr="00670964" w:rsidRDefault="00390D74" w:rsidP="004217FF">
            <w:pPr>
              <w:spacing w:after="0" w:line="240" w:lineRule="auto"/>
              <w:ind w:left="33" w:hanging="33"/>
              <w:rPr>
                <w:rFonts w:cs="Arial"/>
                <w:b/>
                <w:bCs/>
                <w:color w:val="FFFFFF" w:themeColor="text1"/>
                <w:sz w:val="18"/>
                <w:szCs w:val="18"/>
                <w:lang w:eastAsia="en-US"/>
              </w:rPr>
            </w:pPr>
            <w:r w:rsidRPr="00793205">
              <w:rPr>
                <w:rFonts w:cs="Arial"/>
                <w:b/>
                <w:bCs/>
                <w:color w:val="FFFFFF" w:themeColor="text1"/>
                <w:lang w:eastAsia="en-US"/>
              </w:rPr>
              <w:t xml:space="preserve">Please use the space below to </w:t>
            </w:r>
            <w:r>
              <w:rPr>
                <w:rFonts w:cs="Arial"/>
                <w:b/>
                <w:bCs/>
                <w:color w:val="FFFFFF" w:themeColor="text1"/>
                <w:lang w:eastAsia="en-US"/>
              </w:rPr>
              <w:t>describe</w:t>
            </w:r>
            <w:r w:rsidRPr="00793205">
              <w:rPr>
                <w:rFonts w:cs="Arial"/>
                <w:b/>
                <w:bCs/>
                <w:color w:val="FFFFFF" w:themeColor="text1"/>
                <w:lang w:eastAsia="en-US"/>
              </w:rPr>
              <w:t xml:space="preserve"> how </w:t>
            </w:r>
            <w:r>
              <w:rPr>
                <w:rFonts w:cs="Arial"/>
                <w:b/>
                <w:bCs/>
                <w:color w:val="FFFFFF" w:themeColor="text1"/>
                <w:lang w:eastAsia="en-US"/>
              </w:rPr>
              <w:t>each educator</w:t>
            </w:r>
            <w:r w:rsidRPr="00793205">
              <w:rPr>
                <w:rFonts w:cs="Arial"/>
                <w:b/>
                <w:bCs/>
                <w:color w:val="FFFFFF" w:themeColor="text1"/>
                <w:lang w:eastAsia="en-US"/>
              </w:rPr>
              <w:t xml:space="preserve"> meet</w:t>
            </w:r>
            <w:r>
              <w:rPr>
                <w:rFonts w:cs="Arial"/>
                <w:b/>
                <w:bCs/>
                <w:color w:val="FFFFFF" w:themeColor="text1"/>
                <w:lang w:eastAsia="en-US"/>
              </w:rPr>
              <w:t>s</w:t>
            </w:r>
            <w:r w:rsidRPr="00793205">
              <w:rPr>
                <w:rFonts w:cs="Arial"/>
                <w:b/>
                <w:bCs/>
                <w:color w:val="FFFFFF" w:themeColor="text1"/>
                <w:lang w:eastAsia="en-US"/>
              </w:rPr>
              <w:t xml:space="preserve"> the requirements of this domain</w:t>
            </w:r>
            <w:r>
              <w:rPr>
                <w:rFonts w:cs="Arial"/>
                <w:b/>
                <w:bCs/>
                <w:color w:val="FFFFFF" w:themeColor="text1"/>
                <w:lang w:eastAsia="en-US"/>
              </w:rPr>
              <w:t xml:space="preserve">, or any actions to be taken </w:t>
            </w:r>
            <w:r w:rsidR="00545298">
              <w:rPr>
                <w:rFonts w:cs="Arial"/>
                <w:b/>
                <w:bCs/>
                <w:color w:val="FFFFFF" w:themeColor="text1"/>
                <w:lang w:eastAsia="en-US"/>
              </w:rPr>
              <w:t>to meet any not current met</w:t>
            </w:r>
            <w:r w:rsidRPr="00CF336B">
              <w:rPr>
                <w:rFonts w:cs="Arial"/>
                <w:b/>
                <w:bCs/>
                <w:color w:val="FFFFFF" w:themeColor="text1"/>
                <w:lang w:eastAsia="en-US"/>
              </w:rPr>
              <w:t>. (Each educator to use a separate box)</w:t>
            </w:r>
          </w:p>
        </w:tc>
      </w:tr>
      <w:tr w:rsidR="001D2452" w:rsidRPr="007B5235" w14:paraId="7F8C4EB2" w14:textId="77777777" w:rsidTr="00725002">
        <w:trPr>
          <w:trHeight w:val="388"/>
        </w:trPr>
        <w:tc>
          <w:tcPr>
            <w:tcW w:w="15451" w:type="dxa"/>
            <w:tcBorders>
              <w:top w:val="single" w:sz="8" w:space="0" w:color="231F20" w:themeColor="background1"/>
              <w:left w:val="single" w:sz="8" w:space="0" w:color="231F20" w:themeColor="background1"/>
              <w:bottom w:val="single" w:sz="8" w:space="0" w:color="CAC3C5" w:themeColor="background1" w:themeTint="40"/>
              <w:right w:val="single" w:sz="8" w:space="0" w:color="231F20" w:themeColor="background1"/>
            </w:tcBorders>
            <w:vAlign w:val="center"/>
          </w:tcPr>
          <w:p w14:paraId="20087564" w14:textId="3A167E0F" w:rsidR="001D2452" w:rsidRPr="007B5235" w:rsidRDefault="001D2452" w:rsidP="004217FF">
            <w:pPr>
              <w:spacing w:after="0" w:line="240" w:lineRule="auto"/>
              <w:ind w:firstLine="23"/>
              <w:rPr>
                <w:rFonts w:cs="Arial"/>
                <w:lang w:eastAsia="en-US"/>
              </w:rPr>
            </w:pPr>
            <w:r w:rsidRPr="00D83C4B">
              <w:rPr>
                <w:rFonts w:cs="Arial"/>
                <w:b/>
                <w:bCs/>
                <w:lang w:eastAsia="en-US"/>
              </w:rPr>
              <w:t>Educator 1</w:t>
            </w:r>
            <w:r w:rsidR="00755A59" w:rsidRPr="00D83C4B">
              <w:rPr>
                <w:rFonts w:cs="Arial"/>
                <w:b/>
                <w:bCs/>
                <w:lang w:eastAsia="en-US"/>
              </w:rPr>
              <w:t>:</w:t>
            </w:r>
            <w:r w:rsidR="00755A59">
              <w:rPr>
                <w:rFonts w:cs="Arial"/>
                <w:lang w:eastAsia="en-US"/>
              </w:rPr>
              <w:t xml:space="preserve">  </w:t>
            </w:r>
            <w:sdt>
              <w:sdtPr>
                <w:rPr>
                  <w:rStyle w:val="Style52"/>
                </w:rPr>
                <w:id w:val="-579828333"/>
                <w:placeholder>
                  <w:docPart w:val="8696DA879A9144E097236653E98C58A9"/>
                </w:placeholder>
                <w:showingPlcHdr/>
                <w:dataBinding w:prefixMappings="" w:xpath="/MyText[1]" w:storeItemID="{89322C59-35A1-43B3-B9B1-46BFF7AE61A9}"/>
                <w:text/>
              </w:sdtPr>
              <w:sdtEndPr>
                <w:rPr>
                  <w:rStyle w:val="DefaultParagraphFont"/>
                  <w:rFonts w:cs="Arial"/>
                  <w:b w:val="0"/>
                </w:rPr>
              </w:sdtEndPr>
              <w:sdtContent>
                <w:r w:rsidR="00CB6986" w:rsidRPr="00267B89">
                  <w:rPr>
                    <w:rStyle w:val="PlaceholderText"/>
                  </w:rPr>
                  <w:t>Click or tap here to enter text.</w:t>
                </w:r>
              </w:sdtContent>
            </w:sdt>
            <w:r w:rsidR="00755A59">
              <w:rPr>
                <w:rFonts w:cs="Arial"/>
              </w:rPr>
              <w:t xml:space="preserve"> </w:t>
            </w:r>
            <w:r w:rsidR="00053E58">
              <w:rPr>
                <w:rFonts w:cs="Arial"/>
              </w:rPr>
              <w:fldChar w:fldCharType="begin"/>
            </w:r>
            <w:r w:rsidR="00053E58">
              <w:rPr>
                <w:rFonts w:cs="Arial"/>
              </w:rPr>
              <w:instrText xml:space="preserve"> </w:instrText>
            </w:r>
            <w:r w:rsidR="007B0675">
              <w:rPr>
                <w:rFonts w:cs="Arial"/>
              </w:rPr>
              <w:instrText>REF Name1</w:instrText>
            </w:r>
            <w:r w:rsidR="00053E58">
              <w:rPr>
                <w:rFonts w:cs="Arial"/>
              </w:rPr>
              <w:instrText xml:space="preserve"> </w:instrText>
            </w:r>
            <w:r w:rsidR="00053E58">
              <w:rPr>
                <w:rFonts w:cs="Arial"/>
              </w:rPr>
              <w:fldChar w:fldCharType="end"/>
            </w:r>
          </w:p>
        </w:tc>
      </w:tr>
      <w:tr w:rsidR="001D2452" w:rsidRPr="007B5235" w14:paraId="5FC90065" w14:textId="77777777" w:rsidTr="00725002">
        <w:trPr>
          <w:trHeight w:val="1538"/>
        </w:trPr>
        <w:tc>
          <w:tcPr>
            <w:tcW w:w="15451" w:type="dxa"/>
            <w:tcBorders>
              <w:top w:val="single" w:sz="8" w:space="0" w:color="CAC3C5" w:themeColor="background1" w:themeTint="40"/>
              <w:left w:val="single" w:sz="8" w:space="0" w:color="231F20" w:themeColor="background1"/>
              <w:bottom w:val="single" w:sz="8" w:space="0" w:color="231F20" w:themeColor="background1"/>
              <w:right w:val="single" w:sz="8" w:space="0" w:color="231F20" w:themeColor="background1"/>
            </w:tcBorders>
          </w:tcPr>
          <w:p w14:paraId="44B40CE8" w14:textId="77777777" w:rsidR="001D2452" w:rsidRDefault="001D2452" w:rsidP="004217FF">
            <w:pPr>
              <w:spacing w:after="0" w:line="240" w:lineRule="auto"/>
              <w:ind w:firstLine="23"/>
              <w:rPr>
                <w:rFonts w:cs="Arial"/>
              </w:rPr>
            </w:pPr>
          </w:p>
          <w:p w14:paraId="4A5FFF11" w14:textId="77777777" w:rsidR="001D2452" w:rsidRDefault="001D2452" w:rsidP="004217FF">
            <w:pPr>
              <w:spacing w:after="0" w:line="240" w:lineRule="auto"/>
              <w:ind w:firstLine="23"/>
              <w:rPr>
                <w:rFonts w:cs="Arial"/>
              </w:rPr>
            </w:pPr>
          </w:p>
        </w:tc>
      </w:tr>
      <w:tr w:rsidR="001D2452" w:rsidRPr="007B5235" w14:paraId="3AAF0397" w14:textId="77777777" w:rsidTr="00725002">
        <w:trPr>
          <w:trHeight w:val="388"/>
        </w:trPr>
        <w:tc>
          <w:tcPr>
            <w:tcW w:w="15451" w:type="dxa"/>
            <w:tcBorders>
              <w:top w:val="single" w:sz="8" w:space="0" w:color="231F20" w:themeColor="background1"/>
              <w:left w:val="single" w:sz="8" w:space="0" w:color="231F20" w:themeColor="background1"/>
              <w:bottom w:val="single" w:sz="8" w:space="0" w:color="CAC3C5" w:themeColor="background1" w:themeTint="40"/>
              <w:right w:val="single" w:sz="8" w:space="0" w:color="231F20" w:themeColor="background1"/>
            </w:tcBorders>
            <w:vAlign w:val="center"/>
          </w:tcPr>
          <w:p w14:paraId="3D211EFF" w14:textId="6B994F67" w:rsidR="001D2452" w:rsidRPr="007B5235" w:rsidRDefault="001D2452" w:rsidP="004217FF">
            <w:pPr>
              <w:spacing w:after="0" w:line="240" w:lineRule="auto"/>
              <w:ind w:firstLine="23"/>
              <w:rPr>
                <w:rFonts w:cs="Arial"/>
                <w:lang w:eastAsia="en-US"/>
              </w:rPr>
            </w:pPr>
            <w:r w:rsidRPr="00D83C4B">
              <w:rPr>
                <w:rFonts w:cs="Arial"/>
                <w:b/>
                <w:bCs/>
                <w:lang w:eastAsia="en-US"/>
              </w:rPr>
              <w:t>Educator 2</w:t>
            </w:r>
            <w:r w:rsidR="009C5B2B" w:rsidRPr="00D83C4B">
              <w:rPr>
                <w:rFonts w:cs="Arial"/>
                <w:b/>
                <w:bCs/>
                <w:lang w:eastAsia="en-US"/>
              </w:rPr>
              <w:t>:</w:t>
            </w:r>
            <w:r w:rsidR="009C5B2B">
              <w:rPr>
                <w:rFonts w:cs="Arial"/>
                <w:lang w:eastAsia="en-US"/>
              </w:rPr>
              <w:t xml:space="preserve">  </w:t>
            </w:r>
            <w:sdt>
              <w:sdtPr>
                <w:rPr>
                  <w:rStyle w:val="Style53"/>
                </w:rPr>
                <w:id w:val="-1002899411"/>
                <w:placeholder>
                  <w:docPart w:val="A328BD729DB84F9FA4F0562371912CE2"/>
                </w:placeholder>
                <w:showingPlcHdr/>
                <w:dataBinding w:prefixMappings="" w:xpath="/MyText[1]" w:storeItemID="{94620270-2351-46A4-B9B7-93CDF02E4F23}"/>
                <w:text/>
              </w:sdtPr>
              <w:sdtEndPr>
                <w:rPr>
                  <w:rStyle w:val="DefaultParagraphFont"/>
                  <w:rFonts w:cs="Arial"/>
                  <w:b w:val="0"/>
                </w:rPr>
              </w:sdtEndPr>
              <w:sdtContent>
                <w:r w:rsidR="00CB6986" w:rsidRPr="00267B89">
                  <w:rPr>
                    <w:rStyle w:val="PlaceholderText"/>
                  </w:rPr>
                  <w:t>Click or tap here to enter text.</w:t>
                </w:r>
              </w:sdtContent>
            </w:sdt>
          </w:p>
        </w:tc>
      </w:tr>
      <w:tr w:rsidR="001D2452" w14:paraId="4BE02F77" w14:textId="77777777" w:rsidTr="00725002">
        <w:trPr>
          <w:trHeight w:val="1537"/>
        </w:trPr>
        <w:tc>
          <w:tcPr>
            <w:tcW w:w="15451" w:type="dxa"/>
            <w:tcBorders>
              <w:top w:val="single" w:sz="8" w:space="0" w:color="CAC3C5" w:themeColor="background1" w:themeTint="40"/>
              <w:left w:val="single" w:sz="8" w:space="0" w:color="231F20" w:themeColor="background1"/>
              <w:bottom w:val="single" w:sz="8" w:space="0" w:color="231F20" w:themeColor="background1"/>
              <w:right w:val="single" w:sz="8" w:space="0" w:color="231F20" w:themeColor="background1"/>
            </w:tcBorders>
          </w:tcPr>
          <w:p w14:paraId="6729815C" w14:textId="77777777" w:rsidR="001D2452" w:rsidRDefault="001D2452" w:rsidP="004217FF">
            <w:pPr>
              <w:spacing w:after="0" w:line="240" w:lineRule="auto"/>
              <w:ind w:firstLine="23"/>
              <w:rPr>
                <w:rFonts w:cs="Arial"/>
              </w:rPr>
            </w:pPr>
          </w:p>
          <w:p w14:paraId="3E548788" w14:textId="77777777" w:rsidR="001D2452" w:rsidRDefault="001D2452" w:rsidP="004217FF">
            <w:pPr>
              <w:spacing w:after="0" w:line="240" w:lineRule="auto"/>
              <w:ind w:firstLine="23"/>
              <w:rPr>
                <w:rFonts w:cs="Arial"/>
              </w:rPr>
            </w:pPr>
          </w:p>
        </w:tc>
      </w:tr>
      <w:tr w:rsidR="001D2452" w:rsidRPr="007B5235" w14:paraId="2D2B7894" w14:textId="77777777" w:rsidTr="00725002">
        <w:trPr>
          <w:trHeight w:val="388"/>
        </w:trPr>
        <w:tc>
          <w:tcPr>
            <w:tcW w:w="15451" w:type="dxa"/>
            <w:tcBorders>
              <w:top w:val="single" w:sz="8" w:space="0" w:color="231F20" w:themeColor="background1"/>
              <w:left w:val="single" w:sz="8" w:space="0" w:color="231F20" w:themeColor="background1"/>
              <w:bottom w:val="single" w:sz="8" w:space="0" w:color="CAC3C5" w:themeColor="background1" w:themeTint="40"/>
              <w:right w:val="single" w:sz="8" w:space="0" w:color="231F20" w:themeColor="background1"/>
            </w:tcBorders>
            <w:vAlign w:val="center"/>
          </w:tcPr>
          <w:p w14:paraId="7289D7DF" w14:textId="7ACB4A74" w:rsidR="001D2452" w:rsidRPr="007B5235" w:rsidRDefault="001D2452" w:rsidP="004217FF">
            <w:pPr>
              <w:spacing w:after="0" w:line="240" w:lineRule="auto"/>
              <w:ind w:firstLine="23"/>
              <w:rPr>
                <w:rFonts w:cs="Arial"/>
                <w:lang w:eastAsia="en-US"/>
              </w:rPr>
            </w:pPr>
            <w:r w:rsidRPr="00D83C4B">
              <w:rPr>
                <w:rFonts w:cs="Arial"/>
                <w:b/>
                <w:bCs/>
                <w:lang w:eastAsia="en-US"/>
              </w:rPr>
              <w:t>Educator 3</w:t>
            </w:r>
            <w:r w:rsidR="009C5B2B" w:rsidRPr="00D83C4B">
              <w:rPr>
                <w:rFonts w:cs="Arial"/>
                <w:b/>
                <w:bCs/>
                <w:lang w:eastAsia="en-US"/>
              </w:rPr>
              <w:t>:</w:t>
            </w:r>
            <w:r w:rsidR="009C5B2B">
              <w:rPr>
                <w:rFonts w:cs="Arial"/>
                <w:lang w:eastAsia="en-US"/>
              </w:rPr>
              <w:t xml:space="preserve">  </w:t>
            </w:r>
            <w:sdt>
              <w:sdtPr>
                <w:rPr>
                  <w:rStyle w:val="Style54"/>
                </w:rPr>
                <w:id w:val="1935016714"/>
                <w:placeholder>
                  <w:docPart w:val="D4F63B0EADDD4896923C9D65EC29A3C8"/>
                </w:placeholder>
                <w:showingPlcHdr/>
                <w:dataBinding w:prefixMappings="" w:xpath="/MyText[1]" w:storeItemID="{2888611E-1753-45AD-AFF3-66CE61A3F647}"/>
                <w:text/>
              </w:sdtPr>
              <w:sdtEndPr>
                <w:rPr>
                  <w:rStyle w:val="DefaultParagraphFont"/>
                  <w:rFonts w:cs="Arial"/>
                  <w:b w:val="0"/>
                </w:rPr>
              </w:sdtEndPr>
              <w:sdtContent>
                <w:r w:rsidR="00CB6986" w:rsidRPr="00267B89">
                  <w:rPr>
                    <w:rStyle w:val="PlaceholderText"/>
                  </w:rPr>
                  <w:t>Click or tap here to enter text.</w:t>
                </w:r>
              </w:sdtContent>
            </w:sdt>
          </w:p>
        </w:tc>
      </w:tr>
      <w:tr w:rsidR="001D2452" w14:paraId="023C37AA" w14:textId="77777777" w:rsidTr="00725002">
        <w:trPr>
          <w:trHeight w:val="1537"/>
        </w:trPr>
        <w:tc>
          <w:tcPr>
            <w:tcW w:w="15451" w:type="dxa"/>
            <w:tcBorders>
              <w:top w:val="single" w:sz="8" w:space="0" w:color="CAC3C5" w:themeColor="background1" w:themeTint="40"/>
              <w:left w:val="single" w:sz="8" w:space="0" w:color="231F20" w:themeColor="background1"/>
              <w:bottom w:val="single" w:sz="8" w:space="0" w:color="231F20" w:themeColor="background1"/>
              <w:right w:val="single" w:sz="8" w:space="0" w:color="231F20" w:themeColor="background1"/>
            </w:tcBorders>
          </w:tcPr>
          <w:p w14:paraId="77BD9543" w14:textId="77777777" w:rsidR="001D2452" w:rsidRDefault="001D2452" w:rsidP="004217FF">
            <w:pPr>
              <w:spacing w:after="0" w:line="240" w:lineRule="auto"/>
              <w:ind w:firstLine="23"/>
              <w:rPr>
                <w:rFonts w:cs="Arial"/>
              </w:rPr>
            </w:pPr>
          </w:p>
          <w:p w14:paraId="3F1420D4" w14:textId="77777777" w:rsidR="001D2452" w:rsidRDefault="001D2452" w:rsidP="004217FF">
            <w:pPr>
              <w:spacing w:after="0" w:line="240" w:lineRule="auto"/>
              <w:ind w:firstLine="23"/>
              <w:rPr>
                <w:rFonts w:cs="Arial"/>
              </w:rPr>
            </w:pPr>
          </w:p>
        </w:tc>
      </w:tr>
      <w:tr w:rsidR="001D2452" w:rsidRPr="007B5235" w14:paraId="6386E052" w14:textId="77777777" w:rsidTr="00725002">
        <w:trPr>
          <w:trHeight w:val="388"/>
        </w:trPr>
        <w:tc>
          <w:tcPr>
            <w:tcW w:w="15451" w:type="dxa"/>
            <w:tcBorders>
              <w:top w:val="single" w:sz="8" w:space="0" w:color="231F20" w:themeColor="background1"/>
              <w:left w:val="single" w:sz="8" w:space="0" w:color="231F20" w:themeColor="background1"/>
              <w:bottom w:val="single" w:sz="8" w:space="0" w:color="CAC3C5" w:themeColor="background1" w:themeTint="40"/>
              <w:right w:val="single" w:sz="8" w:space="0" w:color="231F20" w:themeColor="background1"/>
            </w:tcBorders>
            <w:vAlign w:val="center"/>
          </w:tcPr>
          <w:p w14:paraId="5B3035A5" w14:textId="45206CC7" w:rsidR="001D2452" w:rsidRPr="007B5235" w:rsidRDefault="001D2452" w:rsidP="004217FF">
            <w:pPr>
              <w:spacing w:after="0" w:line="240" w:lineRule="auto"/>
              <w:ind w:firstLine="23"/>
              <w:rPr>
                <w:rFonts w:cs="Arial"/>
                <w:lang w:eastAsia="en-US"/>
              </w:rPr>
            </w:pPr>
            <w:r w:rsidRPr="00D83C4B">
              <w:rPr>
                <w:rFonts w:cs="Arial"/>
                <w:b/>
                <w:bCs/>
                <w:lang w:eastAsia="en-US"/>
              </w:rPr>
              <w:t>Educator 4</w:t>
            </w:r>
            <w:r w:rsidR="009C5B2B" w:rsidRPr="00D83C4B">
              <w:rPr>
                <w:rFonts w:cs="Arial"/>
                <w:b/>
                <w:bCs/>
                <w:lang w:eastAsia="en-US"/>
              </w:rPr>
              <w:t>:</w:t>
            </w:r>
            <w:r w:rsidR="009C5B2B">
              <w:rPr>
                <w:rFonts w:cs="Arial"/>
                <w:lang w:eastAsia="en-US"/>
              </w:rPr>
              <w:t xml:space="preserve">  </w:t>
            </w:r>
            <w:sdt>
              <w:sdtPr>
                <w:rPr>
                  <w:rStyle w:val="Style55"/>
                </w:rPr>
                <w:id w:val="1833642192"/>
                <w:placeholder>
                  <w:docPart w:val="AFD372B1989B4B239DBD673954A0BCDA"/>
                </w:placeholder>
                <w:showingPlcHdr/>
                <w:dataBinding w:prefixMappings="" w:xpath="/MyText[1]" w:storeItemID="{31798D1F-3870-40C7-831F-3A182721077C}"/>
                <w:text/>
              </w:sdtPr>
              <w:sdtEndPr>
                <w:rPr>
                  <w:rStyle w:val="DefaultParagraphFont"/>
                  <w:rFonts w:cs="Arial"/>
                  <w:b w:val="0"/>
                </w:rPr>
              </w:sdtEndPr>
              <w:sdtContent>
                <w:r w:rsidR="00CB6986" w:rsidRPr="00267B89">
                  <w:rPr>
                    <w:rStyle w:val="PlaceholderText"/>
                  </w:rPr>
                  <w:t>Click or tap here to enter text.</w:t>
                </w:r>
              </w:sdtContent>
            </w:sdt>
          </w:p>
        </w:tc>
      </w:tr>
      <w:tr w:rsidR="001D2452" w14:paraId="193CDF2B" w14:textId="77777777" w:rsidTr="00725002">
        <w:trPr>
          <w:trHeight w:val="1537"/>
        </w:trPr>
        <w:tc>
          <w:tcPr>
            <w:tcW w:w="15451" w:type="dxa"/>
            <w:tcBorders>
              <w:top w:val="single" w:sz="8" w:space="0" w:color="CAC3C5" w:themeColor="background1" w:themeTint="40"/>
              <w:left w:val="single" w:sz="8" w:space="0" w:color="231F20" w:themeColor="background1"/>
              <w:bottom w:val="single" w:sz="8" w:space="0" w:color="231F20" w:themeColor="background1"/>
              <w:right w:val="single" w:sz="8" w:space="0" w:color="231F20" w:themeColor="background1"/>
            </w:tcBorders>
          </w:tcPr>
          <w:p w14:paraId="4858916A" w14:textId="77777777" w:rsidR="001D2452" w:rsidRDefault="001D2452" w:rsidP="004217FF">
            <w:pPr>
              <w:spacing w:after="0" w:line="240" w:lineRule="auto"/>
              <w:ind w:firstLine="23"/>
              <w:rPr>
                <w:rFonts w:cs="Arial"/>
              </w:rPr>
            </w:pPr>
          </w:p>
          <w:p w14:paraId="08CF715E" w14:textId="77777777" w:rsidR="001D2452" w:rsidRDefault="001D2452" w:rsidP="004217FF">
            <w:pPr>
              <w:spacing w:after="0" w:line="240" w:lineRule="auto"/>
              <w:ind w:firstLine="23"/>
              <w:rPr>
                <w:rFonts w:cs="Arial"/>
              </w:rPr>
            </w:pPr>
          </w:p>
        </w:tc>
      </w:tr>
    </w:tbl>
    <w:p w14:paraId="1FD686C8" w14:textId="77777777" w:rsidR="009B3A42" w:rsidRDefault="009B3A42"/>
    <w:p w14:paraId="0F9E6210" w14:textId="77777777" w:rsidR="00725002" w:rsidRDefault="00725002"/>
    <w:tbl>
      <w:tblPr>
        <w:tblStyle w:val="TableGrid"/>
        <w:tblW w:w="15451" w:type="dxa"/>
        <w:tblInd w:w="-714" w:type="dxa"/>
        <w:tblLook w:val="04A0" w:firstRow="1" w:lastRow="0" w:firstColumn="1" w:lastColumn="0" w:noHBand="0" w:noVBand="1"/>
      </w:tblPr>
      <w:tblGrid>
        <w:gridCol w:w="15451"/>
      </w:tblGrid>
      <w:tr w:rsidR="005B6A5F" w:rsidRPr="007B5235" w14:paraId="4063DB15" w14:textId="77777777" w:rsidTr="00725002">
        <w:trPr>
          <w:trHeight w:val="388"/>
        </w:trPr>
        <w:tc>
          <w:tcPr>
            <w:tcW w:w="15451" w:type="dxa"/>
            <w:tcBorders>
              <w:top w:val="single" w:sz="8" w:space="0" w:color="auto"/>
              <w:left w:val="single" w:sz="8" w:space="0" w:color="auto"/>
              <w:bottom w:val="single" w:sz="8" w:space="0" w:color="CAC3C5" w:themeColor="background1" w:themeTint="40"/>
              <w:right w:val="single" w:sz="8" w:space="0" w:color="auto"/>
            </w:tcBorders>
            <w:vAlign w:val="center"/>
          </w:tcPr>
          <w:p w14:paraId="654FC5CB" w14:textId="3D4B12C8" w:rsidR="005B6A5F" w:rsidRPr="007B5235" w:rsidRDefault="005B6A5F" w:rsidP="00D83C4B">
            <w:pPr>
              <w:spacing w:after="0" w:line="240" w:lineRule="auto"/>
              <w:ind w:firstLine="23"/>
              <w:rPr>
                <w:rFonts w:cs="Arial"/>
                <w:lang w:eastAsia="en-US"/>
              </w:rPr>
            </w:pPr>
            <w:r w:rsidRPr="00804993">
              <w:rPr>
                <w:rFonts w:cs="Arial"/>
                <w:b/>
                <w:bCs/>
                <w:lang w:eastAsia="en-US"/>
              </w:rPr>
              <w:t xml:space="preserve">Educator </w:t>
            </w:r>
            <w:r>
              <w:rPr>
                <w:rFonts w:cs="Arial"/>
                <w:b/>
                <w:bCs/>
                <w:lang w:eastAsia="en-US"/>
              </w:rPr>
              <w:t>5:</w:t>
            </w:r>
            <w:r w:rsidR="00FC5E52" w:rsidRPr="00FC5E52">
              <w:rPr>
                <w:rStyle w:val="Heading1Char"/>
                <w:lang w:eastAsia="en-US"/>
              </w:rPr>
              <w:t xml:space="preserve"> </w:t>
            </w:r>
            <w:sdt>
              <w:sdtPr>
                <w:rPr>
                  <w:rStyle w:val="Style76"/>
                </w:rPr>
                <w:id w:val="-968667234"/>
                <w:placeholder>
                  <w:docPart w:val="F58247FB8F3042BDB56EDBF961309B94"/>
                </w:placeholder>
                <w:showingPlcHdr/>
                <w:dataBinding w:prefixMappings="" w:xpath="/MyText[1]" w:storeItemID="{117F0F53-34C5-46F9-A332-9D964F444AD2}"/>
                <w:text/>
              </w:sdtPr>
              <w:sdtEndPr>
                <w:rPr>
                  <w:rStyle w:val="DefaultParagraphFont"/>
                  <w:rFonts w:cs="Arial"/>
                  <w:bCs/>
                </w:rPr>
              </w:sdtEndPr>
              <w:sdtContent>
                <w:r w:rsidR="00CB6986" w:rsidRPr="00267B89">
                  <w:rPr>
                    <w:rStyle w:val="PlaceholderText"/>
                  </w:rPr>
                  <w:t>Click or tap here to enter text.</w:t>
                </w:r>
              </w:sdtContent>
            </w:sdt>
          </w:p>
        </w:tc>
      </w:tr>
      <w:tr w:rsidR="005B6A5F" w:rsidRPr="007B5235" w14:paraId="434A68B2" w14:textId="77777777" w:rsidTr="00725002">
        <w:trPr>
          <w:trHeight w:val="1538"/>
        </w:trPr>
        <w:tc>
          <w:tcPr>
            <w:tcW w:w="15451" w:type="dxa"/>
            <w:tcBorders>
              <w:top w:val="single" w:sz="8" w:space="0" w:color="CAC3C5" w:themeColor="background1" w:themeTint="40"/>
              <w:left w:val="single" w:sz="8" w:space="0" w:color="auto"/>
              <w:bottom w:val="single" w:sz="8" w:space="0" w:color="auto"/>
              <w:right w:val="single" w:sz="8" w:space="0" w:color="auto"/>
            </w:tcBorders>
          </w:tcPr>
          <w:p w14:paraId="51D88267" w14:textId="77777777" w:rsidR="005B6A5F" w:rsidRDefault="005B6A5F" w:rsidP="00D62CB8">
            <w:pPr>
              <w:spacing w:after="0" w:line="240" w:lineRule="auto"/>
              <w:ind w:firstLine="23"/>
              <w:rPr>
                <w:rFonts w:cs="Arial"/>
              </w:rPr>
            </w:pPr>
          </w:p>
          <w:p w14:paraId="7A0F9815" w14:textId="77777777" w:rsidR="005B6A5F" w:rsidRDefault="005B6A5F" w:rsidP="00D62CB8">
            <w:pPr>
              <w:spacing w:after="0" w:line="240" w:lineRule="auto"/>
              <w:ind w:firstLine="23"/>
              <w:rPr>
                <w:rFonts w:cs="Arial"/>
              </w:rPr>
            </w:pPr>
          </w:p>
        </w:tc>
      </w:tr>
      <w:tr w:rsidR="005B6A5F" w:rsidRPr="007B5235" w14:paraId="334B7442" w14:textId="77777777" w:rsidTr="00725002">
        <w:trPr>
          <w:trHeight w:val="388"/>
        </w:trPr>
        <w:tc>
          <w:tcPr>
            <w:tcW w:w="15451" w:type="dxa"/>
            <w:tcBorders>
              <w:top w:val="single" w:sz="8" w:space="0" w:color="auto"/>
              <w:left w:val="single" w:sz="8" w:space="0" w:color="auto"/>
              <w:bottom w:val="single" w:sz="8" w:space="0" w:color="CAC3C5" w:themeColor="background1" w:themeTint="40"/>
              <w:right w:val="single" w:sz="8" w:space="0" w:color="auto"/>
            </w:tcBorders>
            <w:vAlign w:val="center"/>
          </w:tcPr>
          <w:p w14:paraId="189F534D" w14:textId="26CC041B" w:rsidR="005B6A5F" w:rsidRPr="00804993" w:rsidRDefault="005B6A5F" w:rsidP="00D83C4B">
            <w:pPr>
              <w:spacing w:after="0" w:line="240" w:lineRule="auto"/>
              <w:ind w:firstLine="23"/>
              <w:rPr>
                <w:rFonts w:cs="Arial"/>
                <w:lang w:eastAsia="en-US"/>
              </w:rPr>
            </w:pPr>
            <w:r w:rsidRPr="00804993">
              <w:rPr>
                <w:rFonts w:cs="Arial"/>
                <w:b/>
                <w:bCs/>
                <w:lang w:eastAsia="en-US"/>
              </w:rPr>
              <w:t xml:space="preserve">Educator </w:t>
            </w:r>
            <w:r>
              <w:rPr>
                <w:rFonts w:cs="Arial"/>
                <w:b/>
                <w:bCs/>
                <w:lang w:eastAsia="en-US"/>
              </w:rPr>
              <w:t>6:</w:t>
            </w:r>
            <w:r w:rsidR="000D3ED9" w:rsidRPr="000D3ED9">
              <w:rPr>
                <w:rStyle w:val="Heading1Char"/>
                <w:lang w:eastAsia="en-US"/>
              </w:rPr>
              <w:t xml:space="preserve"> </w:t>
            </w:r>
            <w:sdt>
              <w:sdtPr>
                <w:rPr>
                  <w:rStyle w:val="Style75"/>
                </w:rPr>
                <w:id w:val="-877621158"/>
                <w:placeholder>
                  <w:docPart w:val="88B47AFFA03A4052BA18A8D3A33B73E0"/>
                </w:placeholder>
                <w:showingPlcHdr/>
                <w:dataBinding w:prefixMappings="" w:xpath="/MyText[1]" w:storeItemID="{A11CFB6E-CE20-4AD2-A62C-CAF7A84DBCDD}"/>
                <w:text/>
              </w:sdtPr>
              <w:sdtEndPr>
                <w:rPr>
                  <w:rStyle w:val="DefaultParagraphFont"/>
                  <w:rFonts w:cs="Arial"/>
                  <w:bCs/>
                </w:rPr>
              </w:sdtEndPr>
              <w:sdtContent>
                <w:r w:rsidR="00CB6986" w:rsidRPr="00267B89">
                  <w:rPr>
                    <w:rStyle w:val="PlaceholderText"/>
                  </w:rPr>
                  <w:t>Click or tap here to enter text.</w:t>
                </w:r>
              </w:sdtContent>
            </w:sdt>
            <w:r w:rsidR="000D3ED9" w:rsidRPr="00804993">
              <w:rPr>
                <w:rFonts w:cs="Arial"/>
              </w:rPr>
              <w:t xml:space="preserve"> </w:t>
            </w:r>
            <w:r w:rsidRPr="00804993">
              <w:rPr>
                <w:rFonts w:cs="Arial"/>
              </w:rPr>
              <w:fldChar w:fldCharType="begin"/>
            </w:r>
            <w:r w:rsidRPr="00804993">
              <w:rPr>
                <w:rFonts w:cs="Arial"/>
              </w:rPr>
              <w:instrText xml:space="preserve"> </w:instrText>
            </w:r>
            <w:r w:rsidRPr="00804993">
              <w:rPr>
                <w:rFonts w:cs="Arial"/>
                <w:lang w:eastAsia="en-US"/>
              </w:rPr>
              <w:instrText xml:space="preserve">REF </w:instrText>
            </w:r>
            <w:r w:rsidRPr="00804993">
              <w:rPr>
                <w:rFonts w:cs="Arial"/>
              </w:rPr>
              <w:instrText xml:space="preserve">Name2 \h </w:instrText>
            </w:r>
            <w:r w:rsidR="00D83C4B">
              <w:rPr>
                <w:rFonts w:cs="Arial"/>
              </w:rPr>
              <w:instrText xml:space="preserve"> \* MERGEFORMAT </w:instrText>
            </w:r>
            <w:r w:rsidRPr="00804993">
              <w:rPr>
                <w:rFonts w:cs="Arial"/>
              </w:rPr>
            </w:r>
            <w:r w:rsidRPr="00804993">
              <w:rPr>
                <w:rFonts w:cs="Arial"/>
              </w:rPr>
              <w:fldChar w:fldCharType="end"/>
            </w:r>
            <w:r w:rsidRPr="00804993">
              <w:rPr>
                <w:rFonts w:cs="Arial"/>
              </w:rPr>
              <w:fldChar w:fldCharType="begin"/>
            </w:r>
            <w:r w:rsidRPr="00804993">
              <w:rPr>
                <w:rFonts w:cs="Arial"/>
              </w:rPr>
              <w:instrText xml:space="preserve"> </w:instrText>
            </w:r>
            <w:r w:rsidRPr="00804993">
              <w:rPr>
                <w:rFonts w:cs="Arial"/>
                <w:lang w:eastAsia="en-US"/>
              </w:rPr>
              <w:instrText xml:space="preserve">REF </w:instrText>
            </w:r>
            <w:r w:rsidRPr="00804993">
              <w:rPr>
                <w:rFonts w:cs="Arial"/>
              </w:rPr>
              <w:instrText xml:space="preserve">Name2 \h </w:instrText>
            </w:r>
            <w:r w:rsidR="00D83C4B">
              <w:rPr>
                <w:rFonts w:cs="Arial"/>
              </w:rPr>
              <w:instrText xml:space="preserve"> \* MERGEFORMAT </w:instrText>
            </w:r>
            <w:r w:rsidRPr="00804993">
              <w:rPr>
                <w:rFonts w:cs="Arial"/>
              </w:rPr>
            </w:r>
            <w:r w:rsidRPr="00804993">
              <w:rPr>
                <w:rFonts w:cs="Arial"/>
              </w:rPr>
              <w:fldChar w:fldCharType="end"/>
            </w:r>
          </w:p>
        </w:tc>
      </w:tr>
      <w:tr w:rsidR="005B6A5F" w14:paraId="23CF24A2" w14:textId="77777777" w:rsidTr="00725002">
        <w:trPr>
          <w:trHeight w:val="1537"/>
        </w:trPr>
        <w:tc>
          <w:tcPr>
            <w:tcW w:w="15451" w:type="dxa"/>
            <w:tcBorders>
              <w:top w:val="single" w:sz="8" w:space="0" w:color="CAC3C5" w:themeColor="background1" w:themeTint="40"/>
              <w:left w:val="single" w:sz="8" w:space="0" w:color="auto"/>
              <w:bottom w:val="single" w:sz="8" w:space="0" w:color="auto"/>
              <w:right w:val="single" w:sz="8" w:space="0" w:color="auto"/>
            </w:tcBorders>
          </w:tcPr>
          <w:p w14:paraId="70B7E629" w14:textId="77777777" w:rsidR="005B6A5F" w:rsidRDefault="005B6A5F" w:rsidP="00D62CB8">
            <w:pPr>
              <w:spacing w:after="0" w:line="240" w:lineRule="auto"/>
              <w:ind w:firstLine="23"/>
              <w:rPr>
                <w:rFonts w:cs="Arial"/>
              </w:rPr>
            </w:pPr>
          </w:p>
          <w:p w14:paraId="5A059918" w14:textId="77777777" w:rsidR="005B6A5F" w:rsidRDefault="005B6A5F" w:rsidP="00D62CB8">
            <w:pPr>
              <w:spacing w:after="0" w:line="240" w:lineRule="auto"/>
              <w:ind w:firstLine="23"/>
              <w:rPr>
                <w:rFonts w:cs="Arial"/>
              </w:rPr>
            </w:pPr>
          </w:p>
        </w:tc>
      </w:tr>
      <w:tr w:rsidR="005B6A5F" w:rsidRPr="007B5235" w14:paraId="5D5F8CBA" w14:textId="77777777" w:rsidTr="00725002">
        <w:trPr>
          <w:trHeight w:val="388"/>
        </w:trPr>
        <w:tc>
          <w:tcPr>
            <w:tcW w:w="15451" w:type="dxa"/>
            <w:tcBorders>
              <w:top w:val="single" w:sz="8" w:space="0" w:color="auto"/>
              <w:left w:val="single" w:sz="8" w:space="0" w:color="auto"/>
              <w:bottom w:val="single" w:sz="8" w:space="0" w:color="CAC3C5" w:themeColor="background1" w:themeTint="40"/>
              <w:right w:val="single" w:sz="8" w:space="0" w:color="auto"/>
            </w:tcBorders>
            <w:vAlign w:val="center"/>
          </w:tcPr>
          <w:p w14:paraId="5CBD1871" w14:textId="49BD06C4" w:rsidR="005B6A5F" w:rsidRPr="007B5235" w:rsidRDefault="005B6A5F" w:rsidP="00D83C4B">
            <w:pPr>
              <w:spacing w:after="0" w:line="240" w:lineRule="auto"/>
              <w:ind w:firstLine="23"/>
              <w:rPr>
                <w:rFonts w:cs="Arial"/>
                <w:lang w:eastAsia="en-US"/>
              </w:rPr>
            </w:pPr>
            <w:r w:rsidRPr="00804993">
              <w:rPr>
                <w:rFonts w:cs="Arial"/>
                <w:b/>
                <w:bCs/>
                <w:lang w:eastAsia="en-US"/>
              </w:rPr>
              <w:t xml:space="preserve">Educator </w:t>
            </w:r>
            <w:r>
              <w:rPr>
                <w:rFonts w:cs="Arial"/>
                <w:b/>
                <w:bCs/>
                <w:lang w:eastAsia="en-US"/>
              </w:rPr>
              <w:t>7:</w:t>
            </w:r>
            <w:r w:rsidR="00F33139">
              <w:rPr>
                <w:rFonts w:cs="Arial"/>
                <w:b/>
                <w:bCs/>
                <w:lang w:eastAsia="en-US"/>
              </w:rPr>
              <w:t xml:space="preserve">  </w:t>
            </w:r>
            <w:sdt>
              <w:sdtPr>
                <w:rPr>
                  <w:rStyle w:val="Style74"/>
                </w:rPr>
                <w:id w:val="1328938881"/>
                <w:placeholder>
                  <w:docPart w:val="81461918F78F4E6E9A8C640AB01328EF"/>
                </w:placeholder>
                <w:showingPlcHdr/>
                <w:dataBinding w:prefixMappings="" w:xpath="/MyText[1]" w:storeItemID="{0E96037B-4257-4104-9D0C-72EB46E8091B}"/>
                <w:text/>
              </w:sdtPr>
              <w:sdtEndPr>
                <w:rPr>
                  <w:rStyle w:val="DefaultParagraphFont"/>
                  <w:rFonts w:cs="Arial"/>
                  <w:bCs/>
                </w:rPr>
              </w:sdtEndPr>
              <w:sdtContent>
                <w:r w:rsidR="00CB6986" w:rsidRPr="00267B89">
                  <w:rPr>
                    <w:rStyle w:val="PlaceholderText"/>
                  </w:rPr>
                  <w:t>Click or tap here to enter text.</w:t>
                </w:r>
              </w:sdtContent>
            </w:sdt>
          </w:p>
        </w:tc>
      </w:tr>
      <w:tr w:rsidR="005B6A5F" w14:paraId="3AC26017" w14:textId="77777777" w:rsidTr="00725002">
        <w:trPr>
          <w:trHeight w:val="1537"/>
        </w:trPr>
        <w:tc>
          <w:tcPr>
            <w:tcW w:w="15451" w:type="dxa"/>
            <w:tcBorders>
              <w:top w:val="single" w:sz="8" w:space="0" w:color="CAC3C5" w:themeColor="background1" w:themeTint="40"/>
              <w:left w:val="single" w:sz="8" w:space="0" w:color="auto"/>
              <w:bottom w:val="single" w:sz="8" w:space="0" w:color="auto"/>
              <w:right w:val="single" w:sz="8" w:space="0" w:color="auto"/>
            </w:tcBorders>
          </w:tcPr>
          <w:p w14:paraId="35A6A811" w14:textId="77777777" w:rsidR="005B6A5F" w:rsidRDefault="005B6A5F" w:rsidP="00D62CB8">
            <w:pPr>
              <w:spacing w:after="0" w:line="240" w:lineRule="auto"/>
              <w:ind w:firstLine="23"/>
              <w:rPr>
                <w:rFonts w:cs="Arial"/>
              </w:rPr>
            </w:pPr>
          </w:p>
          <w:p w14:paraId="558A6E9D" w14:textId="77777777" w:rsidR="005B6A5F" w:rsidRDefault="005B6A5F" w:rsidP="00D62CB8">
            <w:pPr>
              <w:spacing w:after="0" w:line="240" w:lineRule="auto"/>
              <w:ind w:firstLine="23"/>
              <w:rPr>
                <w:rFonts w:cs="Arial"/>
              </w:rPr>
            </w:pPr>
          </w:p>
        </w:tc>
      </w:tr>
      <w:tr w:rsidR="005B6A5F" w:rsidRPr="007B5235" w14:paraId="1F83034D" w14:textId="77777777" w:rsidTr="00725002">
        <w:trPr>
          <w:trHeight w:val="388"/>
        </w:trPr>
        <w:tc>
          <w:tcPr>
            <w:tcW w:w="15451" w:type="dxa"/>
            <w:tcBorders>
              <w:top w:val="single" w:sz="8" w:space="0" w:color="auto"/>
              <w:left w:val="single" w:sz="8" w:space="0" w:color="auto"/>
              <w:bottom w:val="single" w:sz="8" w:space="0" w:color="CAC3C5" w:themeColor="background1" w:themeTint="40"/>
              <w:right w:val="single" w:sz="8" w:space="0" w:color="auto"/>
            </w:tcBorders>
            <w:vAlign w:val="center"/>
          </w:tcPr>
          <w:p w14:paraId="4DED3124" w14:textId="38005E5E" w:rsidR="005B6A5F" w:rsidRPr="007B5235" w:rsidRDefault="005B6A5F" w:rsidP="00D83C4B">
            <w:pPr>
              <w:spacing w:after="0" w:line="240" w:lineRule="auto"/>
              <w:ind w:firstLine="23"/>
              <w:rPr>
                <w:rFonts w:cs="Arial"/>
                <w:lang w:eastAsia="en-US"/>
              </w:rPr>
            </w:pPr>
            <w:r w:rsidRPr="00804993">
              <w:rPr>
                <w:rFonts w:cs="Arial"/>
                <w:b/>
                <w:bCs/>
                <w:lang w:eastAsia="en-US"/>
              </w:rPr>
              <w:t xml:space="preserve">Educator </w:t>
            </w:r>
            <w:r>
              <w:rPr>
                <w:rFonts w:cs="Arial"/>
                <w:b/>
                <w:bCs/>
                <w:lang w:eastAsia="en-US"/>
              </w:rPr>
              <w:t>8:</w:t>
            </w:r>
            <w:r w:rsidR="00F33139">
              <w:rPr>
                <w:rFonts w:cs="Arial"/>
                <w:b/>
                <w:bCs/>
                <w:lang w:eastAsia="en-US"/>
              </w:rPr>
              <w:t xml:space="preserve">  </w:t>
            </w:r>
            <w:sdt>
              <w:sdtPr>
                <w:rPr>
                  <w:rStyle w:val="Style73"/>
                </w:rPr>
                <w:id w:val="538868867"/>
                <w:placeholder>
                  <w:docPart w:val="DF81183CB660420C97F0C9F1DCC54442"/>
                </w:placeholder>
                <w:showingPlcHdr/>
                <w:dataBinding w:prefixMappings="" w:xpath="/MyText[1]" w:storeItemID="{67CDE42F-8485-4F5C-B854-F9D8F968C43A}"/>
                <w:text/>
              </w:sdtPr>
              <w:sdtEndPr>
                <w:rPr>
                  <w:rStyle w:val="DefaultParagraphFont"/>
                  <w:rFonts w:cs="Arial"/>
                  <w:bCs/>
                </w:rPr>
              </w:sdtEndPr>
              <w:sdtContent>
                <w:r w:rsidR="00CB6986" w:rsidRPr="00267B89">
                  <w:rPr>
                    <w:rStyle w:val="PlaceholderText"/>
                  </w:rPr>
                  <w:t>Click or tap here to enter text.</w:t>
                </w:r>
              </w:sdtContent>
            </w:sdt>
          </w:p>
        </w:tc>
      </w:tr>
      <w:tr w:rsidR="005B6A5F" w14:paraId="307507E0" w14:textId="77777777" w:rsidTr="00725002">
        <w:trPr>
          <w:trHeight w:val="1537"/>
        </w:trPr>
        <w:tc>
          <w:tcPr>
            <w:tcW w:w="15451" w:type="dxa"/>
            <w:tcBorders>
              <w:top w:val="single" w:sz="8" w:space="0" w:color="CAC3C5" w:themeColor="background1" w:themeTint="40"/>
              <w:left w:val="single" w:sz="8" w:space="0" w:color="auto"/>
              <w:bottom w:val="single" w:sz="8" w:space="0" w:color="auto"/>
              <w:right w:val="single" w:sz="8" w:space="0" w:color="auto"/>
            </w:tcBorders>
          </w:tcPr>
          <w:p w14:paraId="002276EB" w14:textId="77777777" w:rsidR="005B6A5F" w:rsidRDefault="005B6A5F" w:rsidP="00D62CB8">
            <w:pPr>
              <w:spacing w:after="0" w:line="240" w:lineRule="auto"/>
              <w:ind w:firstLine="23"/>
              <w:rPr>
                <w:rFonts w:cs="Arial"/>
              </w:rPr>
            </w:pPr>
          </w:p>
          <w:p w14:paraId="4538D5F6" w14:textId="77777777" w:rsidR="005B6A5F" w:rsidRDefault="005B6A5F" w:rsidP="00D62CB8">
            <w:pPr>
              <w:spacing w:after="0" w:line="240" w:lineRule="auto"/>
              <w:ind w:firstLine="23"/>
              <w:rPr>
                <w:rFonts w:cs="Arial"/>
              </w:rPr>
            </w:pPr>
          </w:p>
        </w:tc>
      </w:tr>
    </w:tbl>
    <w:p w14:paraId="3AB067B3" w14:textId="7996B1B4" w:rsidR="005B6A5F" w:rsidRDefault="005B6A5F" w:rsidP="00F9646A">
      <w:pPr>
        <w:tabs>
          <w:tab w:val="left" w:pos="3500"/>
        </w:tabs>
        <w:spacing w:after="0" w:line="240" w:lineRule="auto"/>
      </w:pPr>
    </w:p>
    <w:p w14:paraId="7A437C9C" w14:textId="77777777" w:rsidR="005B6A5F" w:rsidRDefault="005B6A5F" w:rsidP="00F9646A">
      <w:pPr>
        <w:tabs>
          <w:tab w:val="left" w:pos="3500"/>
        </w:tabs>
        <w:spacing w:after="0" w:line="240" w:lineRule="auto"/>
      </w:pPr>
    </w:p>
    <w:p w14:paraId="54AA90AF" w14:textId="77777777" w:rsidR="00390D74" w:rsidRDefault="00390D74" w:rsidP="00F9646A">
      <w:pPr>
        <w:tabs>
          <w:tab w:val="left" w:pos="3500"/>
        </w:tabs>
        <w:spacing w:after="0" w:line="240" w:lineRule="auto"/>
      </w:pPr>
    </w:p>
    <w:p w14:paraId="1F3B5E91" w14:textId="77777777" w:rsidR="00390D74" w:rsidRDefault="00390D74" w:rsidP="00F9646A">
      <w:pPr>
        <w:tabs>
          <w:tab w:val="left" w:pos="3500"/>
        </w:tabs>
        <w:spacing w:after="0" w:line="240" w:lineRule="auto"/>
      </w:pPr>
    </w:p>
    <w:tbl>
      <w:tblPr>
        <w:tblStyle w:val="TableGrid"/>
        <w:tblpPr w:leftFromText="180" w:rightFromText="180" w:vertAnchor="page" w:horzAnchor="margin" w:tblpXSpec="center" w:tblpY="2611"/>
        <w:tblW w:w="15451" w:type="dxa"/>
        <w:tblBorders>
          <w:top w:val="single" w:sz="8" w:space="0" w:color="231F20" w:themeColor="background1"/>
          <w:left w:val="single" w:sz="8" w:space="0" w:color="231F20" w:themeColor="background1"/>
          <w:bottom w:val="single" w:sz="8" w:space="0" w:color="231F20" w:themeColor="background1"/>
          <w:right w:val="single" w:sz="8" w:space="0" w:color="231F20" w:themeColor="background1"/>
          <w:insideH w:val="single" w:sz="8" w:space="0" w:color="231F20" w:themeColor="background1"/>
          <w:insideV w:val="none" w:sz="0" w:space="0" w:color="auto"/>
        </w:tblBorders>
        <w:tblLook w:val="04A0" w:firstRow="1" w:lastRow="0" w:firstColumn="1" w:lastColumn="0" w:noHBand="0" w:noVBand="1"/>
      </w:tblPr>
      <w:tblGrid>
        <w:gridCol w:w="15451"/>
      </w:tblGrid>
      <w:tr w:rsidR="00E31AA3" w:rsidRPr="007B5235" w14:paraId="63ABE0CE" w14:textId="77777777" w:rsidTr="000B345F">
        <w:trPr>
          <w:trHeight w:val="745"/>
        </w:trPr>
        <w:tc>
          <w:tcPr>
            <w:tcW w:w="15451" w:type="dxa"/>
            <w:shd w:val="clear" w:color="auto" w:fill="0070C0"/>
            <w:vAlign w:val="center"/>
          </w:tcPr>
          <w:p w14:paraId="78AEC441" w14:textId="46D21E32" w:rsidR="00E31AA3" w:rsidRPr="006226EE" w:rsidRDefault="00E525F5" w:rsidP="000B345F">
            <w:pPr>
              <w:spacing w:after="0" w:line="240" w:lineRule="auto"/>
              <w:ind w:left="23"/>
              <w:rPr>
                <w:rFonts w:cs="Arial"/>
                <w:color w:val="FFFFFF" w:themeColor="text1"/>
                <w:lang w:eastAsia="en-US"/>
              </w:rPr>
            </w:pPr>
            <w:proofErr w:type="gramStart"/>
            <w:r w:rsidRPr="006226EE">
              <w:rPr>
                <w:rFonts w:cs="Arial"/>
                <w:b/>
                <w:color w:val="FFFFFF" w:themeColor="text1"/>
                <w:lang w:eastAsia="en-US"/>
              </w:rPr>
              <w:t>Assessors</w:t>
            </w:r>
            <w:proofErr w:type="gramEnd"/>
            <w:r>
              <w:rPr>
                <w:rFonts w:cs="Arial"/>
                <w:b/>
                <w:color w:val="FFFFFF" w:themeColor="text1"/>
                <w:lang w:eastAsia="en-US"/>
              </w:rPr>
              <w:t xml:space="preserve"> </w:t>
            </w:r>
            <w:r w:rsidRPr="006226EE">
              <w:rPr>
                <w:rFonts w:cs="Arial"/>
                <w:b/>
                <w:color w:val="FFFFFF" w:themeColor="text1"/>
                <w:lang w:eastAsia="en-US"/>
              </w:rPr>
              <w:t>comment</w:t>
            </w:r>
            <w:r>
              <w:rPr>
                <w:rFonts w:cs="Arial"/>
                <w:b/>
                <w:color w:val="FFFFFF" w:themeColor="text1"/>
                <w:lang w:eastAsia="en-US"/>
              </w:rPr>
              <w:t>s</w:t>
            </w:r>
            <w:r w:rsidRPr="006226EE">
              <w:rPr>
                <w:rFonts w:cs="Arial"/>
                <w:b/>
                <w:color w:val="FFFFFF" w:themeColor="text1"/>
                <w:lang w:eastAsia="en-US"/>
              </w:rPr>
              <w:t xml:space="preserve"> on </w:t>
            </w:r>
            <w:r>
              <w:rPr>
                <w:rFonts w:cs="Arial"/>
                <w:b/>
                <w:color w:val="FFFFFF" w:themeColor="text1"/>
                <w:lang w:eastAsia="en-US"/>
              </w:rPr>
              <w:t>reflection/</w:t>
            </w:r>
            <w:r w:rsidRPr="006226EE">
              <w:rPr>
                <w:rFonts w:cs="Arial"/>
                <w:b/>
                <w:color w:val="FFFFFF" w:themeColor="text1"/>
                <w:lang w:eastAsia="en-US"/>
              </w:rPr>
              <w:t xml:space="preserve">evidence </w:t>
            </w:r>
            <w:r>
              <w:rPr>
                <w:rFonts w:cs="Arial"/>
                <w:b/>
                <w:color w:val="FFFFFF" w:themeColor="text1"/>
                <w:lang w:eastAsia="en-US"/>
              </w:rPr>
              <w:t>discussed</w:t>
            </w:r>
            <w:r w:rsidRPr="006226EE">
              <w:rPr>
                <w:rFonts w:cs="Arial"/>
                <w:b/>
                <w:color w:val="FFFFFF" w:themeColor="text1"/>
                <w:lang w:eastAsia="en-US"/>
              </w:rPr>
              <w:t xml:space="preserve"> at </w:t>
            </w:r>
            <w:r>
              <w:rPr>
                <w:rFonts w:cs="Arial"/>
                <w:b/>
                <w:color w:val="FFFFFF" w:themeColor="text1"/>
                <w:lang w:eastAsia="en-US"/>
              </w:rPr>
              <w:t>the panel and any recommendations</w:t>
            </w:r>
          </w:p>
        </w:tc>
      </w:tr>
      <w:tr w:rsidR="00E31AA3" w:rsidRPr="007B5235" w14:paraId="4C0C1EA7" w14:textId="77777777" w:rsidTr="000B345F">
        <w:trPr>
          <w:trHeight w:val="6744"/>
        </w:trPr>
        <w:tc>
          <w:tcPr>
            <w:tcW w:w="15451" w:type="dxa"/>
          </w:tcPr>
          <w:p w14:paraId="53DC2DF4" w14:textId="77777777" w:rsidR="00E31AA3" w:rsidRDefault="00E31AA3" w:rsidP="000B345F">
            <w:pPr>
              <w:spacing w:after="0" w:line="240" w:lineRule="auto"/>
              <w:ind w:firstLine="23"/>
              <w:rPr>
                <w:rFonts w:cs="Arial"/>
              </w:rPr>
            </w:pPr>
          </w:p>
          <w:p w14:paraId="40DBD1CB" w14:textId="77777777" w:rsidR="00E31AA3" w:rsidRPr="007B5235" w:rsidRDefault="00E31AA3" w:rsidP="000B345F">
            <w:pPr>
              <w:spacing w:after="0" w:line="240" w:lineRule="auto"/>
              <w:ind w:firstLine="23"/>
              <w:rPr>
                <w:rFonts w:cs="Arial"/>
                <w:lang w:eastAsia="en-US"/>
              </w:rPr>
            </w:pPr>
          </w:p>
        </w:tc>
      </w:tr>
    </w:tbl>
    <w:p w14:paraId="0E8112A1" w14:textId="6A18FB36" w:rsidR="00CF2C04" w:rsidRDefault="00CF2C04" w:rsidP="00F9646A">
      <w:pPr>
        <w:tabs>
          <w:tab w:val="left" w:pos="3500"/>
        </w:tabs>
        <w:spacing w:after="0" w:line="240" w:lineRule="auto"/>
      </w:pPr>
    </w:p>
    <w:p w14:paraId="5B6A4099" w14:textId="679A6E6E" w:rsidR="00CF2C04" w:rsidRDefault="00CF2C04">
      <w:pPr>
        <w:spacing w:after="0" w:line="240" w:lineRule="auto"/>
        <w:textboxTightWrap w:val="none"/>
      </w:pPr>
    </w:p>
    <w:p w14:paraId="11BE6AE3" w14:textId="77777777" w:rsidR="00E31AA3" w:rsidRDefault="00E31AA3" w:rsidP="00DB5386">
      <w:pPr>
        <w:tabs>
          <w:tab w:val="left" w:pos="3500"/>
        </w:tabs>
        <w:spacing w:after="0" w:line="240" w:lineRule="auto"/>
        <w:rPr>
          <w:b/>
          <w:bCs/>
          <w:sz w:val="32"/>
          <w:szCs w:val="32"/>
        </w:rPr>
      </w:pPr>
    </w:p>
    <w:p w14:paraId="043EB6E8" w14:textId="77777777" w:rsidR="00E31AA3" w:rsidRDefault="00E31AA3" w:rsidP="00DB5386">
      <w:pPr>
        <w:tabs>
          <w:tab w:val="left" w:pos="3500"/>
        </w:tabs>
        <w:spacing w:after="0" w:line="240" w:lineRule="auto"/>
        <w:rPr>
          <w:b/>
          <w:bCs/>
          <w:sz w:val="32"/>
          <w:szCs w:val="32"/>
        </w:rPr>
      </w:pPr>
    </w:p>
    <w:p w14:paraId="723CEA30" w14:textId="77777777" w:rsidR="00E31AA3" w:rsidRPr="00E31AA3" w:rsidRDefault="00E31AA3" w:rsidP="00DB5386">
      <w:pPr>
        <w:tabs>
          <w:tab w:val="left" w:pos="3500"/>
        </w:tabs>
        <w:spacing w:after="0" w:line="240" w:lineRule="auto"/>
        <w:rPr>
          <w:b/>
          <w:bCs/>
          <w:sz w:val="22"/>
          <w:szCs w:val="22"/>
        </w:rPr>
      </w:pPr>
    </w:p>
    <w:p w14:paraId="01A7C86A" w14:textId="74FB92D5" w:rsidR="00AF6B4E" w:rsidRDefault="00AF6B4E" w:rsidP="00DB5386">
      <w:pPr>
        <w:tabs>
          <w:tab w:val="left" w:pos="3500"/>
        </w:tabs>
        <w:spacing w:after="0" w:line="240" w:lineRule="auto"/>
      </w:pPr>
      <w:r w:rsidRPr="006641B3">
        <w:rPr>
          <w:b/>
          <w:bCs/>
          <w:sz w:val="32"/>
          <w:szCs w:val="32"/>
        </w:rPr>
        <w:t xml:space="preserve">Section </w:t>
      </w:r>
      <w:r>
        <w:rPr>
          <w:b/>
          <w:bCs/>
          <w:sz w:val="32"/>
          <w:szCs w:val="32"/>
        </w:rPr>
        <w:t>3</w:t>
      </w:r>
      <w:r w:rsidRPr="006641B3">
        <w:rPr>
          <w:b/>
          <w:bCs/>
          <w:sz w:val="32"/>
          <w:szCs w:val="32"/>
        </w:rPr>
        <w:t xml:space="preserve">: </w:t>
      </w:r>
      <w:r w:rsidR="00120F6F">
        <w:rPr>
          <w:b/>
          <w:bCs/>
          <w:sz w:val="32"/>
          <w:szCs w:val="32"/>
        </w:rPr>
        <w:t>Mandatory Actions/Recommendations</w:t>
      </w:r>
    </w:p>
    <w:p w14:paraId="1CC046C1" w14:textId="77777777" w:rsidR="001860AB" w:rsidRDefault="001860AB" w:rsidP="00DB5386">
      <w:pPr>
        <w:tabs>
          <w:tab w:val="left" w:pos="3500"/>
        </w:tabs>
        <w:spacing w:after="0" w:line="240" w:lineRule="auto"/>
      </w:pPr>
    </w:p>
    <w:tbl>
      <w:tblPr>
        <w:tblStyle w:val="TableGrid"/>
        <w:tblW w:w="15735" w:type="dxa"/>
        <w:tblInd w:w="-856" w:type="dxa"/>
        <w:tblBorders>
          <w:top w:val="single" w:sz="8" w:space="0" w:color="auto"/>
          <w:left w:val="single" w:sz="8" w:space="0" w:color="auto"/>
          <w:bottom w:val="single" w:sz="8" w:space="0" w:color="auto"/>
          <w:right w:val="single" w:sz="8" w:space="0" w:color="auto"/>
        </w:tblBorders>
        <w:tblLook w:val="04A0" w:firstRow="1" w:lastRow="0" w:firstColumn="1" w:lastColumn="0" w:noHBand="0" w:noVBand="1"/>
      </w:tblPr>
      <w:tblGrid>
        <w:gridCol w:w="3178"/>
        <w:gridCol w:w="3167"/>
        <w:gridCol w:w="3130"/>
        <w:gridCol w:w="3130"/>
        <w:gridCol w:w="3130"/>
      </w:tblGrid>
      <w:tr w:rsidR="00881251" w14:paraId="6973CE16" w14:textId="77777777" w:rsidTr="00C67825">
        <w:trPr>
          <w:trHeight w:val="482"/>
        </w:trPr>
        <w:tc>
          <w:tcPr>
            <w:tcW w:w="15735" w:type="dxa"/>
            <w:gridSpan w:val="5"/>
            <w:tcBorders>
              <w:top w:val="single" w:sz="8" w:space="0" w:color="auto"/>
              <w:bottom w:val="single" w:sz="8" w:space="0" w:color="auto"/>
            </w:tcBorders>
            <w:shd w:val="clear" w:color="auto" w:fill="D9D9D9" w:themeFill="text1" w:themeFillShade="D9"/>
            <w:vAlign w:val="center"/>
          </w:tcPr>
          <w:p w14:paraId="17671A97" w14:textId="606AB288" w:rsidR="00881251" w:rsidRPr="00846B5D" w:rsidRDefault="00881251" w:rsidP="00FB25AB">
            <w:pPr>
              <w:tabs>
                <w:tab w:val="left" w:pos="3500"/>
              </w:tabs>
              <w:spacing w:after="0" w:line="240" w:lineRule="auto"/>
              <w:ind w:right="-104"/>
              <w:jc w:val="center"/>
              <w:rPr>
                <w:b/>
                <w:bCs/>
              </w:rPr>
            </w:pPr>
            <w:r w:rsidRPr="00846B5D">
              <w:rPr>
                <w:b/>
                <w:bCs/>
                <w:color w:val="auto"/>
              </w:rPr>
              <w:t>Please use a separate</w:t>
            </w:r>
            <w:r>
              <w:rPr>
                <w:b/>
                <w:bCs/>
                <w:color w:val="auto"/>
              </w:rPr>
              <w:t xml:space="preserve"> </w:t>
            </w:r>
            <w:r w:rsidR="00CE6250">
              <w:rPr>
                <w:b/>
                <w:bCs/>
                <w:color w:val="auto"/>
              </w:rPr>
              <w:t>column</w:t>
            </w:r>
            <w:r w:rsidRPr="00846B5D">
              <w:rPr>
                <w:b/>
                <w:bCs/>
                <w:color w:val="auto"/>
              </w:rPr>
              <w:t xml:space="preserve"> for each </w:t>
            </w:r>
            <w:r>
              <w:rPr>
                <w:b/>
                <w:bCs/>
                <w:color w:val="auto"/>
              </w:rPr>
              <w:t>learning environment</w:t>
            </w:r>
            <w:r w:rsidRPr="00846B5D">
              <w:rPr>
                <w:b/>
                <w:bCs/>
                <w:color w:val="auto"/>
              </w:rPr>
              <w:t xml:space="preserve"> and</w:t>
            </w:r>
            <w:r>
              <w:rPr>
                <w:b/>
                <w:bCs/>
                <w:color w:val="auto"/>
              </w:rPr>
              <w:t>/or</w:t>
            </w:r>
            <w:r w:rsidRPr="00846B5D">
              <w:rPr>
                <w:b/>
                <w:bCs/>
                <w:color w:val="auto"/>
              </w:rPr>
              <w:t xml:space="preserve"> educator </w:t>
            </w:r>
            <w:r>
              <w:rPr>
                <w:b/>
                <w:bCs/>
                <w:color w:val="auto"/>
              </w:rPr>
              <w:t>recommendation</w:t>
            </w:r>
          </w:p>
        </w:tc>
      </w:tr>
      <w:tr w:rsidR="00C53F2B" w14:paraId="40BE009F" w14:textId="77777777" w:rsidTr="00C67825">
        <w:trPr>
          <w:trHeight w:val="697"/>
        </w:trPr>
        <w:tc>
          <w:tcPr>
            <w:tcW w:w="3178" w:type="dxa"/>
            <w:tcBorders>
              <w:top w:val="single" w:sz="8" w:space="0" w:color="auto"/>
              <w:bottom w:val="single" w:sz="8" w:space="0" w:color="auto"/>
              <w:right w:val="single" w:sz="8" w:space="0" w:color="auto"/>
            </w:tcBorders>
            <w:shd w:val="clear" w:color="auto" w:fill="0070C0"/>
            <w:vAlign w:val="center"/>
          </w:tcPr>
          <w:p w14:paraId="1FE7665D" w14:textId="77777777" w:rsidR="00C53F2B" w:rsidRDefault="00C53F2B" w:rsidP="00C53F2B">
            <w:pPr>
              <w:tabs>
                <w:tab w:val="left" w:pos="3500"/>
              </w:tabs>
              <w:spacing w:after="0" w:line="240" w:lineRule="auto"/>
              <w:rPr>
                <w:b/>
                <w:bCs/>
                <w:color w:val="FFFFFF" w:themeColor="text1"/>
              </w:rPr>
            </w:pPr>
          </w:p>
        </w:tc>
        <w:tc>
          <w:tcPr>
            <w:tcW w:w="3167" w:type="dxa"/>
            <w:tcBorders>
              <w:top w:val="single" w:sz="8" w:space="0" w:color="auto"/>
              <w:left w:val="single" w:sz="8" w:space="0" w:color="auto"/>
              <w:bottom w:val="single" w:sz="8" w:space="0" w:color="auto"/>
              <w:right w:val="single" w:sz="8" w:space="0" w:color="auto"/>
            </w:tcBorders>
            <w:shd w:val="clear" w:color="auto" w:fill="0070C0"/>
            <w:vAlign w:val="center"/>
          </w:tcPr>
          <w:p w14:paraId="0B4EC771" w14:textId="2227436E" w:rsidR="00C53F2B" w:rsidRPr="00C67825" w:rsidRDefault="00C53F2B" w:rsidP="00C53F2B">
            <w:pPr>
              <w:tabs>
                <w:tab w:val="left" w:pos="3500"/>
              </w:tabs>
              <w:spacing w:after="0" w:line="240" w:lineRule="auto"/>
              <w:jc w:val="center"/>
              <w:rPr>
                <w:b/>
                <w:bCs/>
                <w:color w:val="FFFFFF" w:themeColor="text1"/>
              </w:rPr>
            </w:pPr>
            <w:r w:rsidRPr="00C67825">
              <w:rPr>
                <w:b/>
                <w:bCs/>
                <w:color w:val="FFFFFF" w:themeColor="text1"/>
              </w:rPr>
              <w:t>Learning environment or educator</w:t>
            </w:r>
          </w:p>
        </w:tc>
        <w:tc>
          <w:tcPr>
            <w:tcW w:w="3130" w:type="dxa"/>
            <w:tcBorders>
              <w:top w:val="single" w:sz="8" w:space="0" w:color="auto"/>
              <w:left w:val="single" w:sz="8" w:space="0" w:color="auto"/>
              <w:bottom w:val="single" w:sz="8" w:space="0" w:color="auto"/>
              <w:right w:val="single" w:sz="8" w:space="0" w:color="auto"/>
            </w:tcBorders>
            <w:shd w:val="clear" w:color="auto" w:fill="0070C0"/>
            <w:vAlign w:val="center"/>
          </w:tcPr>
          <w:p w14:paraId="684602BB" w14:textId="21622527" w:rsidR="00C53F2B" w:rsidRPr="00C67825" w:rsidRDefault="00C53F2B" w:rsidP="00C53F2B">
            <w:pPr>
              <w:tabs>
                <w:tab w:val="left" w:pos="3500"/>
              </w:tabs>
              <w:spacing w:after="0" w:line="240" w:lineRule="auto"/>
              <w:jc w:val="center"/>
              <w:rPr>
                <w:color w:val="FFFFFF" w:themeColor="text1"/>
              </w:rPr>
            </w:pPr>
            <w:r w:rsidRPr="00C67825">
              <w:rPr>
                <w:b/>
                <w:bCs/>
                <w:color w:val="FFFFFF" w:themeColor="text1"/>
              </w:rPr>
              <w:t>Learning environment or educator</w:t>
            </w:r>
          </w:p>
        </w:tc>
        <w:tc>
          <w:tcPr>
            <w:tcW w:w="3130" w:type="dxa"/>
            <w:tcBorders>
              <w:top w:val="single" w:sz="8" w:space="0" w:color="auto"/>
              <w:left w:val="single" w:sz="8" w:space="0" w:color="auto"/>
              <w:bottom w:val="single" w:sz="8" w:space="0" w:color="auto"/>
              <w:right w:val="single" w:sz="8" w:space="0" w:color="auto"/>
            </w:tcBorders>
            <w:shd w:val="clear" w:color="auto" w:fill="0070C0"/>
            <w:vAlign w:val="center"/>
          </w:tcPr>
          <w:p w14:paraId="60E3A11D" w14:textId="4D381C9A" w:rsidR="00C53F2B" w:rsidRPr="00C67825" w:rsidRDefault="00C53F2B" w:rsidP="00C53F2B">
            <w:pPr>
              <w:tabs>
                <w:tab w:val="left" w:pos="3500"/>
              </w:tabs>
              <w:spacing w:after="0" w:line="240" w:lineRule="auto"/>
              <w:jc w:val="center"/>
              <w:rPr>
                <w:b/>
                <w:bCs/>
                <w:color w:val="FFFFFF" w:themeColor="text1"/>
              </w:rPr>
            </w:pPr>
            <w:r w:rsidRPr="00C67825">
              <w:rPr>
                <w:b/>
                <w:bCs/>
                <w:color w:val="FFFFFF" w:themeColor="text1"/>
              </w:rPr>
              <w:t>Learning environment or educator</w:t>
            </w:r>
          </w:p>
        </w:tc>
        <w:tc>
          <w:tcPr>
            <w:tcW w:w="3130" w:type="dxa"/>
            <w:tcBorders>
              <w:top w:val="single" w:sz="8" w:space="0" w:color="auto"/>
              <w:left w:val="single" w:sz="8" w:space="0" w:color="auto"/>
              <w:bottom w:val="single" w:sz="8" w:space="0" w:color="auto"/>
            </w:tcBorders>
            <w:shd w:val="clear" w:color="auto" w:fill="0070C0"/>
            <w:vAlign w:val="center"/>
          </w:tcPr>
          <w:p w14:paraId="17A8C5EE" w14:textId="7CAE1074" w:rsidR="00C53F2B" w:rsidRPr="00C67825" w:rsidRDefault="00C53F2B" w:rsidP="00C53F2B">
            <w:pPr>
              <w:tabs>
                <w:tab w:val="left" w:pos="3500"/>
              </w:tabs>
              <w:spacing w:after="0" w:line="240" w:lineRule="auto"/>
              <w:jc w:val="center"/>
              <w:rPr>
                <w:b/>
                <w:bCs/>
                <w:color w:val="FFFFFF" w:themeColor="text1"/>
              </w:rPr>
            </w:pPr>
            <w:r w:rsidRPr="00C67825">
              <w:rPr>
                <w:b/>
                <w:bCs/>
                <w:color w:val="FFFFFF" w:themeColor="text1"/>
              </w:rPr>
              <w:t>Learning environment or educator</w:t>
            </w:r>
          </w:p>
        </w:tc>
      </w:tr>
      <w:tr w:rsidR="00DD2D1B" w14:paraId="54F41BAD" w14:textId="77777777" w:rsidTr="00C67825">
        <w:trPr>
          <w:trHeight w:val="549"/>
        </w:trPr>
        <w:tc>
          <w:tcPr>
            <w:tcW w:w="3178" w:type="dxa"/>
            <w:tcBorders>
              <w:top w:val="single" w:sz="8" w:space="0" w:color="auto"/>
              <w:right w:val="single" w:sz="8" w:space="0" w:color="auto"/>
            </w:tcBorders>
            <w:shd w:val="clear" w:color="auto" w:fill="0070C0"/>
            <w:vAlign w:val="center"/>
          </w:tcPr>
          <w:p w14:paraId="1AB5FF2B" w14:textId="76967176" w:rsidR="00DD2D1B" w:rsidRPr="0046112A" w:rsidRDefault="00FB25AB" w:rsidP="00FB25AB">
            <w:pPr>
              <w:tabs>
                <w:tab w:val="left" w:pos="3500"/>
              </w:tabs>
              <w:spacing w:after="0" w:line="240" w:lineRule="auto"/>
              <w:rPr>
                <w:b/>
                <w:bCs/>
                <w:color w:val="FFFFFF" w:themeColor="text1"/>
              </w:rPr>
            </w:pPr>
            <w:r>
              <w:rPr>
                <w:b/>
                <w:bCs/>
                <w:color w:val="FFFFFF" w:themeColor="text1"/>
              </w:rPr>
              <w:t xml:space="preserve">Name </w:t>
            </w:r>
          </w:p>
        </w:tc>
        <w:tc>
          <w:tcPr>
            <w:tcW w:w="3167" w:type="dxa"/>
            <w:tcBorders>
              <w:top w:val="single" w:sz="8" w:space="0" w:color="auto"/>
              <w:left w:val="single" w:sz="8" w:space="0" w:color="auto"/>
              <w:right w:val="single" w:sz="8" w:space="0" w:color="auto"/>
            </w:tcBorders>
            <w:vAlign w:val="center"/>
          </w:tcPr>
          <w:p w14:paraId="530AD642" w14:textId="26CFC15C" w:rsidR="00DD2D1B" w:rsidRPr="0046112A" w:rsidRDefault="00DD2D1B" w:rsidP="00FE7A38">
            <w:pPr>
              <w:tabs>
                <w:tab w:val="left" w:pos="3500"/>
              </w:tabs>
              <w:spacing w:after="0" w:line="240" w:lineRule="auto"/>
              <w:jc w:val="center"/>
              <w:rPr>
                <w:b/>
                <w:bCs/>
                <w:color w:val="FFFFFF" w:themeColor="text1"/>
              </w:rPr>
            </w:pPr>
          </w:p>
        </w:tc>
        <w:tc>
          <w:tcPr>
            <w:tcW w:w="3130" w:type="dxa"/>
            <w:tcBorders>
              <w:top w:val="single" w:sz="8" w:space="0" w:color="auto"/>
              <w:left w:val="single" w:sz="8" w:space="0" w:color="auto"/>
              <w:right w:val="single" w:sz="8" w:space="0" w:color="auto"/>
            </w:tcBorders>
            <w:vAlign w:val="center"/>
          </w:tcPr>
          <w:p w14:paraId="3CB34BDE" w14:textId="7B190447" w:rsidR="00DD2D1B" w:rsidRPr="00DD2D1B" w:rsidRDefault="00DD2D1B" w:rsidP="00DD2D1B">
            <w:pPr>
              <w:tabs>
                <w:tab w:val="left" w:pos="3500"/>
              </w:tabs>
              <w:spacing w:after="0" w:line="240" w:lineRule="auto"/>
            </w:pPr>
          </w:p>
        </w:tc>
        <w:tc>
          <w:tcPr>
            <w:tcW w:w="3130" w:type="dxa"/>
            <w:tcBorders>
              <w:top w:val="single" w:sz="8" w:space="0" w:color="auto"/>
              <w:left w:val="single" w:sz="8" w:space="0" w:color="auto"/>
              <w:right w:val="single" w:sz="8" w:space="0" w:color="auto"/>
            </w:tcBorders>
            <w:vAlign w:val="center"/>
          </w:tcPr>
          <w:p w14:paraId="30A94AD7" w14:textId="2D1C743D" w:rsidR="00DD2D1B" w:rsidRPr="0046112A" w:rsidRDefault="00DD2D1B" w:rsidP="00FE7A38">
            <w:pPr>
              <w:tabs>
                <w:tab w:val="left" w:pos="3500"/>
              </w:tabs>
              <w:spacing w:after="0" w:line="240" w:lineRule="auto"/>
              <w:jc w:val="center"/>
              <w:rPr>
                <w:b/>
                <w:bCs/>
                <w:color w:val="FFFFFF" w:themeColor="text1"/>
              </w:rPr>
            </w:pPr>
          </w:p>
        </w:tc>
        <w:tc>
          <w:tcPr>
            <w:tcW w:w="3130" w:type="dxa"/>
            <w:tcBorders>
              <w:top w:val="single" w:sz="8" w:space="0" w:color="auto"/>
              <w:left w:val="single" w:sz="8" w:space="0" w:color="auto"/>
            </w:tcBorders>
            <w:vAlign w:val="center"/>
          </w:tcPr>
          <w:p w14:paraId="0F02BADA" w14:textId="6027315E" w:rsidR="00DD2D1B" w:rsidRPr="0046112A" w:rsidRDefault="00DD2D1B" w:rsidP="00FE7A38">
            <w:pPr>
              <w:tabs>
                <w:tab w:val="left" w:pos="3500"/>
              </w:tabs>
              <w:spacing w:after="0" w:line="240" w:lineRule="auto"/>
              <w:jc w:val="center"/>
              <w:rPr>
                <w:b/>
                <w:bCs/>
                <w:color w:val="FFFFFF" w:themeColor="text1"/>
              </w:rPr>
            </w:pPr>
          </w:p>
        </w:tc>
      </w:tr>
      <w:tr w:rsidR="00DD2D1B" w14:paraId="3888D1AF" w14:textId="77777777" w:rsidTr="00C67825">
        <w:trPr>
          <w:trHeight w:val="553"/>
        </w:trPr>
        <w:tc>
          <w:tcPr>
            <w:tcW w:w="3178" w:type="dxa"/>
            <w:tcBorders>
              <w:right w:val="single" w:sz="8" w:space="0" w:color="auto"/>
            </w:tcBorders>
            <w:shd w:val="clear" w:color="auto" w:fill="0070C0"/>
            <w:vAlign w:val="center"/>
          </w:tcPr>
          <w:p w14:paraId="33D6AAAB" w14:textId="0B39B51A" w:rsidR="00DD2D1B" w:rsidRPr="00FE7A38" w:rsidRDefault="00DD2D1B" w:rsidP="00FB25AB">
            <w:pPr>
              <w:tabs>
                <w:tab w:val="left" w:pos="3500"/>
              </w:tabs>
              <w:spacing w:after="0" w:line="240" w:lineRule="auto"/>
              <w:rPr>
                <w:b/>
                <w:bCs/>
                <w:color w:val="FFFFFF" w:themeColor="text1"/>
              </w:rPr>
            </w:pPr>
            <w:r>
              <w:rPr>
                <w:b/>
                <w:bCs/>
                <w:color w:val="FFFFFF" w:themeColor="text1"/>
              </w:rPr>
              <w:t>Domain</w:t>
            </w:r>
          </w:p>
        </w:tc>
        <w:tc>
          <w:tcPr>
            <w:tcW w:w="3167" w:type="dxa"/>
            <w:tcBorders>
              <w:left w:val="single" w:sz="8" w:space="0" w:color="auto"/>
              <w:right w:val="single" w:sz="8" w:space="0" w:color="auto"/>
            </w:tcBorders>
            <w:vAlign w:val="center"/>
          </w:tcPr>
          <w:p w14:paraId="4D5E2E66" w14:textId="77777777" w:rsidR="00DD2D1B" w:rsidRDefault="00DD2D1B" w:rsidP="00EF0DF3">
            <w:pPr>
              <w:tabs>
                <w:tab w:val="left" w:pos="3500"/>
              </w:tabs>
              <w:spacing w:after="0" w:line="240" w:lineRule="auto"/>
            </w:pPr>
          </w:p>
        </w:tc>
        <w:tc>
          <w:tcPr>
            <w:tcW w:w="3130" w:type="dxa"/>
            <w:tcBorders>
              <w:left w:val="single" w:sz="8" w:space="0" w:color="auto"/>
              <w:right w:val="single" w:sz="8" w:space="0" w:color="auto"/>
            </w:tcBorders>
            <w:vAlign w:val="center"/>
          </w:tcPr>
          <w:p w14:paraId="4FC9D276" w14:textId="2BEE1D59" w:rsidR="00DD2D1B" w:rsidRPr="00DD2D1B" w:rsidRDefault="00DD2D1B" w:rsidP="00881251">
            <w:pPr>
              <w:tabs>
                <w:tab w:val="left" w:pos="3500"/>
              </w:tabs>
              <w:spacing w:after="0" w:line="240" w:lineRule="auto"/>
            </w:pPr>
          </w:p>
        </w:tc>
        <w:tc>
          <w:tcPr>
            <w:tcW w:w="3130" w:type="dxa"/>
            <w:tcBorders>
              <w:left w:val="single" w:sz="8" w:space="0" w:color="auto"/>
              <w:right w:val="single" w:sz="8" w:space="0" w:color="auto"/>
            </w:tcBorders>
            <w:vAlign w:val="center"/>
          </w:tcPr>
          <w:p w14:paraId="39D760D0" w14:textId="45725F96" w:rsidR="00DD2D1B" w:rsidRDefault="00DD2D1B" w:rsidP="00EF0DF3">
            <w:pPr>
              <w:tabs>
                <w:tab w:val="left" w:pos="3500"/>
              </w:tabs>
              <w:spacing w:after="0" w:line="240" w:lineRule="auto"/>
            </w:pPr>
          </w:p>
        </w:tc>
        <w:tc>
          <w:tcPr>
            <w:tcW w:w="3130" w:type="dxa"/>
            <w:tcBorders>
              <w:left w:val="single" w:sz="8" w:space="0" w:color="auto"/>
            </w:tcBorders>
            <w:vAlign w:val="center"/>
          </w:tcPr>
          <w:p w14:paraId="16A9E2B5" w14:textId="77777777" w:rsidR="00DD2D1B" w:rsidRDefault="00DD2D1B" w:rsidP="00EF0DF3">
            <w:pPr>
              <w:tabs>
                <w:tab w:val="left" w:pos="3500"/>
              </w:tabs>
              <w:spacing w:after="0" w:line="240" w:lineRule="auto"/>
            </w:pPr>
          </w:p>
        </w:tc>
      </w:tr>
      <w:tr w:rsidR="00DD2D1B" w14:paraId="76200E84" w14:textId="77777777" w:rsidTr="00C67825">
        <w:trPr>
          <w:trHeight w:val="1140"/>
        </w:trPr>
        <w:tc>
          <w:tcPr>
            <w:tcW w:w="3178" w:type="dxa"/>
            <w:tcBorders>
              <w:right w:val="single" w:sz="8" w:space="0" w:color="auto"/>
            </w:tcBorders>
            <w:shd w:val="clear" w:color="auto" w:fill="0070C0"/>
            <w:vAlign w:val="center"/>
          </w:tcPr>
          <w:p w14:paraId="73E0E74F" w14:textId="3354469A" w:rsidR="00DD2D1B" w:rsidRPr="00FE7A38" w:rsidRDefault="00531FAD" w:rsidP="00FB25AB">
            <w:pPr>
              <w:tabs>
                <w:tab w:val="left" w:pos="3500"/>
              </w:tabs>
              <w:spacing w:after="0" w:line="240" w:lineRule="auto"/>
              <w:rPr>
                <w:b/>
                <w:bCs/>
                <w:color w:val="FFFFFF" w:themeColor="text1"/>
              </w:rPr>
            </w:pPr>
            <w:r>
              <w:rPr>
                <w:b/>
                <w:bCs/>
                <w:color w:val="FFFFFF" w:themeColor="text1"/>
              </w:rPr>
              <w:t>Recommended or required actions</w:t>
            </w:r>
          </w:p>
        </w:tc>
        <w:tc>
          <w:tcPr>
            <w:tcW w:w="3167" w:type="dxa"/>
            <w:tcBorders>
              <w:left w:val="single" w:sz="8" w:space="0" w:color="auto"/>
              <w:right w:val="single" w:sz="8" w:space="0" w:color="auto"/>
            </w:tcBorders>
            <w:vAlign w:val="center"/>
          </w:tcPr>
          <w:p w14:paraId="4A9EA346" w14:textId="77777777" w:rsidR="00DD2D1B" w:rsidRDefault="00DD2D1B" w:rsidP="00EF0DF3">
            <w:pPr>
              <w:tabs>
                <w:tab w:val="left" w:pos="3500"/>
              </w:tabs>
              <w:spacing w:after="0" w:line="240" w:lineRule="auto"/>
            </w:pPr>
          </w:p>
          <w:p w14:paraId="39D9D054" w14:textId="77777777" w:rsidR="007F00E5" w:rsidRDefault="007F00E5" w:rsidP="00EF0DF3">
            <w:pPr>
              <w:tabs>
                <w:tab w:val="left" w:pos="3500"/>
              </w:tabs>
              <w:spacing w:after="0" w:line="240" w:lineRule="auto"/>
            </w:pPr>
          </w:p>
          <w:p w14:paraId="223C4F60" w14:textId="77777777" w:rsidR="007F00E5" w:rsidRDefault="007F00E5" w:rsidP="00EF0DF3">
            <w:pPr>
              <w:tabs>
                <w:tab w:val="left" w:pos="3500"/>
              </w:tabs>
              <w:spacing w:after="0" w:line="240" w:lineRule="auto"/>
            </w:pPr>
          </w:p>
          <w:p w14:paraId="528ECB9B" w14:textId="77777777" w:rsidR="007F00E5" w:rsidRDefault="007F00E5" w:rsidP="00EF0DF3">
            <w:pPr>
              <w:tabs>
                <w:tab w:val="left" w:pos="3500"/>
              </w:tabs>
              <w:spacing w:after="0" w:line="240" w:lineRule="auto"/>
            </w:pPr>
          </w:p>
          <w:p w14:paraId="1616BF82" w14:textId="77777777" w:rsidR="007F00E5" w:rsidRDefault="007F00E5" w:rsidP="00EF0DF3">
            <w:pPr>
              <w:tabs>
                <w:tab w:val="left" w:pos="3500"/>
              </w:tabs>
              <w:spacing w:after="0" w:line="240" w:lineRule="auto"/>
            </w:pPr>
          </w:p>
        </w:tc>
        <w:tc>
          <w:tcPr>
            <w:tcW w:w="3130" w:type="dxa"/>
            <w:tcBorders>
              <w:left w:val="single" w:sz="8" w:space="0" w:color="auto"/>
              <w:right w:val="single" w:sz="8" w:space="0" w:color="auto"/>
            </w:tcBorders>
            <w:vAlign w:val="center"/>
          </w:tcPr>
          <w:p w14:paraId="50D27CB8" w14:textId="77777777" w:rsidR="00DD2D1B" w:rsidRDefault="00DD2D1B" w:rsidP="00881251">
            <w:pPr>
              <w:tabs>
                <w:tab w:val="left" w:pos="3500"/>
              </w:tabs>
              <w:spacing w:after="0" w:line="240" w:lineRule="auto"/>
            </w:pPr>
          </w:p>
        </w:tc>
        <w:tc>
          <w:tcPr>
            <w:tcW w:w="3130" w:type="dxa"/>
            <w:tcBorders>
              <w:left w:val="single" w:sz="8" w:space="0" w:color="auto"/>
              <w:right w:val="single" w:sz="8" w:space="0" w:color="auto"/>
            </w:tcBorders>
            <w:vAlign w:val="center"/>
          </w:tcPr>
          <w:p w14:paraId="6068F99D" w14:textId="0C9BD1F6" w:rsidR="00DD2D1B" w:rsidRDefault="00DD2D1B" w:rsidP="00EF0DF3">
            <w:pPr>
              <w:tabs>
                <w:tab w:val="left" w:pos="3500"/>
              </w:tabs>
              <w:spacing w:after="0" w:line="240" w:lineRule="auto"/>
            </w:pPr>
          </w:p>
        </w:tc>
        <w:tc>
          <w:tcPr>
            <w:tcW w:w="3130" w:type="dxa"/>
            <w:tcBorders>
              <w:left w:val="single" w:sz="8" w:space="0" w:color="auto"/>
            </w:tcBorders>
            <w:vAlign w:val="center"/>
          </w:tcPr>
          <w:p w14:paraId="363CE084" w14:textId="77777777" w:rsidR="00DD2D1B" w:rsidRDefault="00DD2D1B" w:rsidP="00EF0DF3">
            <w:pPr>
              <w:tabs>
                <w:tab w:val="left" w:pos="3500"/>
              </w:tabs>
              <w:spacing w:after="0" w:line="240" w:lineRule="auto"/>
            </w:pPr>
          </w:p>
        </w:tc>
      </w:tr>
      <w:tr w:rsidR="007F00E5" w14:paraId="25290567" w14:textId="77777777" w:rsidTr="00C67825">
        <w:trPr>
          <w:trHeight w:val="549"/>
        </w:trPr>
        <w:tc>
          <w:tcPr>
            <w:tcW w:w="3178" w:type="dxa"/>
            <w:tcBorders>
              <w:right w:val="single" w:sz="8" w:space="0" w:color="auto"/>
            </w:tcBorders>
            <w:shd w:val="clear" w:color="auto" w:fill="0070C0"/>
            <w:vAlign w:val="center"/>
          </w:tcPr>
          <w:p w14:paraId="46D9E234" w14:textId="1335C5FA" w:rsidR="007F00E5" w:rsidRPr="00FE7A38" w:rsidRDefault="007F00E5" w:rsidP="007F00E5">
            <w:pPr>
              <w:tabs>
                <w:tab w:val="left" w:pos="3500"/>
              </w:tabs>
              <w:spacing w:after="0" w:line="240" w:lineRule="auto"/>
              <w:rPr>
                <w:b/>
                <w:bCs/>
                <w:color w:val="FFFFFF" w:themeColor="text1"/>
              </w:rPr>
            </w:pPr>
            <w:r>
              <w:rPr>
                <w:b/>
                <w:bCs/>
                <w:color w:val="FFFFFF" w:themeColor="text1"/>
              </w:rPr>
              <w:t>Is action mandatory?</w:t>
            </w:r>
          </w:p>
        </w:tc>
        <w:tc>
          <w:tcPr>
            <w:tcW w:w="3167" w:type="dxa"/>
            <w:tcBorders>
              <w:left w:val="single" w:sz="8" w:space="0" w:color="auto"/>
              <w:right w:val="single" w:sz="8" w:space="0" w:color="auto"/>
            </w:tcBorders>
            <w:vAlign w:val="center"/>
          </w:tcPr>
          <w:p w14:paraId="2FC7AF4C" w14:textId="06743442" w:rsidR="007F00E5" w:rsidRDefault="007F00E5" w:rsidP="007F00E5">
            <w:pPr>
              <w:tabs>
                <w:tab w:val="left" w:pos="3500"/>
              </w:tabs>
              <w:spacing w:after="0" w:line="240" w:lineRule="auto"/>
            </w:pPr>
            <w:r>
              <w:t>Yes / No</w:t>
            </w:r>
          </w:p>
        </w:tc>
        <w:tc>
          <w:tcPr>
            <w:tcW w:w="3130" w:type="dxa"/>
            <w:tcBorders>
              <w:left w:val="single" w:sz="8" w:space="0" w:color="auto"/>
              <w:right w:val="single" w:sz="8" w:space="0" w:color="auto"/>
            </w:tcBorders>
            <w:vAlign w:val="center"/>
          </w:tcPr>
          <w:p w14:paraId="58099F1B" w14:textId="685E45B5" w:rsidR="007F00E5" w:rsidRDefault="007F00E5" w:rsidP="007F00E5">
            <w:pPr>
              <w:tabs>
                <w:tab w:val="left" w:pos="3500"/>
              </w:tabs>
              <w:spacing w:after="0" w:line="240" w:lineRule="auto"/>
            </w:pPr>
            <w:r w:rsidRPr="00FF570A">
              <w:t>Yes / No</w:t>
            </w:r>
          </w:p>
        </w:tc>
        <w:tc>
          <w:tcPr>
            <w:tcW w:w="3130" w:type="dxa"/>
            <w:tcBorders>
              <w:left w:val="single" w:sz="8" w:space="0" w:color="auto"/>
              <w:right w:val="single" w:sz="8" w:space="0" w:color="auto"/>
            </w:tcBorders>
            <w:vAlign w:val="center"/>
          </w:tcPr>
          <w:p w14:paraId="0955273A" w14:textId="03A51324" w:rsidR="007F00E5" w:rsidRDefault="007F00E5" w:rsidP="007F00E5">
            <w:pPr>
              <w:tabs>
                <w:tab w:val="left" w:pos="3500"/>
              </w:tabs>
              <w:spacing w:after="0" w:line="240" w:lineRule="auto"/>
            </w:pPr>
            <w:r w:rsidRPr="00FF570A">
              <w:t>Yes / No</w:t>
            </w:r>
          </w:p>
        </w:tc>
        <w:tc>
          <w:tcPr>
            <w:tcW w:w="3130" w:type="dxa"/>
            <w:tcBorders>
              <w:left w:val="single" w:sz="8" w:space="0" w:color="auto"/>
            </w:tcBorders>
            <w:vAlign w:val="center"/>
          </w:tcPr>
          <w:p w14:paraId="22CE837C" w14:textId="6EDBEC25" w:rsidR="007F00E5" w:rsidRDefault="007F00E5" w:rsidP="007F00E5">
            <w:pPr>
              <w:tabs>
                <w:tab w:val="left" w:pos="3500"/>
              </w:tabs>
              <w:spacing w:after="0" w:line="240" w:lineRule="auto"/>
            </w:pPr>
            <w:r w:rsidRPr="00FF570A">
              <w:t>Yes / No</w:t>
            </w:r>
          </w:p>
        </w:tc>
      </w:tr>
      <w:tr w:rsidR="00DD2D1B" w14:paraId="44FDF3A5" w14:textId="77777777" w:rsidTr="00C67825">
        <w:trPr>
          <w:trHeight w:val="557"/>
        </w:trPr>
        <w:tc>
          <w:tcPr>
            <w:tcW w:w="3178" w:type="dxa"/>
            <w:tcBorders>
              <w:right w:val="single" w:sz="8" w:space="0" w:color="auto"/>
            </w:tcBorders>
            <w:shd w:val="clear" w:color="auto" w:fill="0070C0"/>
            <w:vAlign w:val="center"/>
          </w:tcPr>
          <w:p w14:paraId="31C0F8B1" w14:textId="6A6A218E" w:rsidR="00DD2D1B" w:rsidRPr="00FE7A38" w:rsidRDefault="00DD2D1B" w:rsidP="00FB25AB">
            <w:pPr>
              <w:tabs>
                <w:tab w:val="left" w:pos="3500"/>
              </w:tabs>
              <w:spacing w:after="0" w:line="240" w:lineRule="auto"/>
              <w:rPr>
                <w:b/>
                <w:bCs/>
                <w:color w:val="FFFFFF" w:themeColor="text1"/>
              </w:rPr>
            </w:pPr>
            <w:r>
              <w:rPr>
                <w:b/>
                <w:bCs/>
                <w:color w:val="FFFFFF" w:themeColor="text1"/>
              </w:rPr>
              <w:t>If yes, who is responsible for reviewing?</w:t>
            </w:r>
          </w:p>
        </w:tc>
        <w:tc>
          <w:tcPr>
            <w:tcW w:w="3167" w:type="dxa"/>
            <w:tcBorders>
              <w:left w:val="single" w:sz="8" w:space="0" w:color="auto"/>
              <w:right w:val="single" w:sz="8" w:space="0" w:color="auto"/>
            </w:tcBorders>
            <w:vAlign w:val="center"/>
          </w:tcPr>
          <w:p w14:paraId="53116196" w14:textId="2923FC7E" w:rsidR="00DD2D1B" w:rsidRDefault="00DD2D1B" w:rsidP="00EF0DF3">
            <w:pPr>
              <w:tabs>
                <w:tab w:val="left" w:pos="3500"/>
              </w:tabs>
              <w:spacing w:after="0" w:line="240" w:lineRule="auto"/>
            </w:pPr>
          </w:p>
        </w:tc>
        <w:tc>
          <w:tcPr>
            <w:tcW w:w="3130" w:type="dxa"/>
            <w:tcBorders>
              <w:left w:val="single" w:sz="8" w:space="0" w:color="auto"/>
              <w:right w:val="single" w:sz="8" w:space="0" w:color="auto"/>
            </w:tcBorders>
            <w:vAlign w:val="center"/>
          </w:tcPr>
          <w:p w14:paraId="50625582" w14:textId="77777777" w:rsidR="00DD2D1B" w:rsidRPr="00DD2D1B" w:rsidRDefault="00DD2D1B" w:rsidP="00DD2D1B">
            <w:pPr>
              <w:tabs>
                <w:tab w:val="left" w:pos="3500"/>
              </w:tabs>
              <w:spacing w:after="0" w:line="240" w:lineRule="auto"/>
            </w:pPr>
          </w:p>
        </w:tc>
        <w:tc>
          <w:tcPr>
            <w:tcW w:w="3130" w:type="dxa"/>
            <w:tcBorders>
              <w:left w:val="single" w:sz="8" w:space="0" w:color="auto"/>
              <w:right w:val="single" w:sz="8" w:space="0" w:color="auto"/>
            </w:tcBorders>
            <w:vAlign w:val="center"/>
          </w:tcPr>
          <w:p w14:paraId="224FF40D" w14:textId="0429BDC8" w:rsidR="00DD2D1B" w:rsidRDefault="00DD2D1B" w:rsidP="00EF0DF3">
            <w:pPr>
              <w:tabs>
                <w:tab w:val="left" w:pos="3500"/>
              </w:tabs>
              <w:spacing w:after="0" w:line="240" w:lineRule="auto"/>
            </w:pPr>
          </w:p>
        </w:tc>
        <w:tc>
          <w:tcPr>
            <w:tcW w:w="3130" w:type="dxa"/>
            <w:tcBorders>
              <w:left w:val="single" w:sz="8" w:space="0" w:color="auto"/>
            </w:tcBorders>
            <w:vAlign w:val="center"/>
          </w:tcPr>
          <w:p w14:paraId="70526745" w14:textId="77777777" w:rsidR="00DD2D1B" w:rsidRDefault="00DD2D1B" w:rsidP="00EF0DF3">
            <w:pPr>
              <w:tabs>
                <w:tab w:val="left" w:pos="3500"/>
              </w:tabs>
              <w:spacing w:after="0" w:line="240" w:lineRule="auto"/>
            </w:pPr>
          </w:p>
        </w:tc>
      </w:tr>
      <w:tr w:rsidR="00DD2D1B" w14:paraId="3BECC4A3" w14:textId="77777777" w:rsidTr="00C67825">
        <w:trPr>
          <w:trHeight w:val="1168"/>
        </w:trPr>
        <w:tc>
          <w:tcPr>
            <w:tcW w:w="3178" w:type="dxa"/>
            <w:tcBorders>
              <w:right w:val="single" w:sz="8" w:space="0" w:color="auto"/>
            </w:tcBorders>
            <w:shd w:val="clear" w:color="auto" w:fill="0070C0"/>
            <w:vAlign w:val="center"/>
          </w:tcPr>
          <w:p w14:paraId="19E3119E" w14:textId="5F2827DD" w:rsidR="00DD2D1B" w:rsidRDefault="00DD2D1B" w:rsidP="00FB25AB">
            <w:pPr>
              <w:tabs>
                <w:tab w:val="left" w:pos="3500"/>
              </w:tabs>
              <w:spacing w:after="0" w:line="240" w:lineRule="auto"/>
              <w:rPr>
                <w:b/>
                <w:bCs/>
                <w:color w:val="FFFFFF" w:themeColor="text1"/>
              </w:rPr>
            </w:pPr>
            <w:r w:rsidRPr="0046112A">
              <w:rPr>
                <w:b/>
                <w:bCs/>
                <w:color w:val="FFFFFF" w:themeColor="text1"/>
              </w:rPr>
              <w:t xml:space="preserve">Resources </w:t>
            </w:r>
            <w:r>
              <w:rPr>
                <w:b/>
                <w:bCs/>
                <w:color w:val="FFFFFF" w:themeColor="text1"/>
              </w:rPr>
              <w:t>or support r</w:t>
            </w:r>
            <w:r w:rsidRPr="0046112A">
              <w:rPr>
                <w:b/>
                <w:bCs/>
                <w:color w:val="FFFFFF" w:themeColor="text1"/>
              </w:rPr>
              <w:t>equired</w:t>
            </w:r>
          </w:p>
        </w:tc>
        <w:tc>
          <w:tcPr>
            <w:tcW w:w="3167" w:type="dxa"/>
            <w:tcBorders>
              <w:left w:val="single" w:sz="8" w:space="0" w:color="auto"/>
              <w:right w:val="single" w:sz="8" w:space="0" w:color="auto"/>
            </w:tcBorders>
            <w:vAlign w:val="center"/>
          </w:tcPr>
          <w:p w14:paraId="37279E22" w14:textId="77777777" w:rsidR="00DD2D1B" w:rsidRDefault="00DD2D1B" w:rsidP="00DD2D1B">
            <w:pPr>
              <w:tabs>
                <w:tab w:val="left" w:pos="3500"/>
              </w:tabs>
              <w:spacing w:after="0" w:line="240" w:lineRule="auto"/>
            </w:pPr>
          </w:p>
        </w:tc>
        <w:tc>
          <w:tcPr>
            <w:tcW w:w="3130" w:type="dxa"/>
            <w:tcBorders>
              <w:left w:val="single" w:sz="8" w:space="0" w:color="auto"/>
              <w:right w:val="single" w:sz="8" w:space="0" w:color="auto"/>
            </w:tcBorders>
            <w:vAlign w:val="center"/>
          </w:tcPr>
          <w:p w14:paraId="0B711407" w14:textId="77777777" w:rsidR="00DD2D1B" w:rsidRPr="00DD2D1B" w:rsidRDefault="00DD2D1B" w:rsidP="00DD2D1B">
            <w:pPr>
              <w:tabs>
                <w:tab w:val="left" w:pos="3500"/>
              </w:tabs>
              <w:spacing w:after="0" w:line="240" w:lineRule="auto"/>
            </w:pPr>
          </w:p>
        </w:tc>
        <w:tc>
          <w:tcPr>
            <w:tcW w:w="3130" w:type="dxa"/>
            <w:tcBorders>
              <w:left w:val="single" w:sz="8" w:space="0" w:color="auto"/>
              <w:right w:val="single" w:sz="8" w:space="0" w:color="auto"/>
            </w:tcBorders>
            <w:vAlign w:val="center"/>
          </w:tcPr>
          <w:p w14:paraId="0C19FCFB" w14:textId="77777777" w:rsidR="00DD2D1B" w:rsidRDefault="00DD2D1B" w:rsidP="00DD2D1B">
            <w:pPr>
              <w:tabs>
                <w:tab w:val="left" w:pos="3500"/>
              </w:tabs>
              <w:spacing w:after="0" w:line="240" w:lineRule="auto"/>
            </w:pPr>
          </w:p>
        </w:tc>
        <w:tc>
          <w:tcPr>
            <w:tcW w:w="3130" w:type="dxa"/>
            <w:tcBorders>
              <w:left w:val="single" w:sz="8" w:space="0" w:color="auto"/>
            </w:tcBorders>
            <w:vAlign w:val="center"/>
          </w:tcPr>
          <w:p w14:paraId="5C0AD1A5" w14:textId="77777777" w:rsidR="00DD2D1B" w:rsidRDefault="00DD2D1B" w:rsidP="00DD2D1B">
            <w:pPr>
              <w:tabs>
                <w:tab w:val="left" w:pos="3500"/>
              </w:tabs>
              <w:spacing w:after="0" w:line="240" w:lineRule="auto"/>
            </w:pPr>
          </w:p>
        </w:tc>
      </w:tr>
      <w:tr w:rsidR="00DD2D1B" w14:paraId="2E6823D9" w14:textId="77777777" w:rsidTr="00C67825">
        <w:trPr>
          <w:trHeight w:val="982"/>
        </w:trPr>
        <w:tc>
          <w:tcPr>
            <w:tcW w:w="3178" w:type="dxa"/>
            <w:tcBorders>
              <w:right w:val="single" w:sz="8" w:space="0" w:color="auto"/>
            </w:tcBorders>
            <w:shd w:val="clear" w:color="auto" w:fill="0070C0"/>
            <w:vAlign w:val="center"/>
          </w:tcPr>
          <w:p w14:paraId="3668F7D4" w14:textId="2E7E7754" w:rsidR="00DD2D1B" w:rsidRDefault="00DD2D1B" w:rsidP="00FB25AB">
            <w:pPr>
              <w:spacing w:after="0" w:line="240" w:lineRule="auto"/>
              <w:rPr>
                <w:b/>
                <w:bCs/>
                <w:color w:val="FFFFFF" w:themeColor="text1"/>
              </w:rPr>
            </w:pPr>
            <w:r w:rsidRPr="0046112A">
              <w:rPr>
                <w:b/>
                <w:bCs/>
                <w:color w:val="FFFFFF" w:themeColor="text1"/>
              </w:rPr>
              <w:t>Perso</w:t>
            </w:r>
            <w:r>
              <w:rPr>
                <w:b/>
                <w:bCs/>
                <w:color w:val="FFFFFF" w:themeColor="text1"/>
              </w:rPr>
              <w:t>n r</w:t>
            </w:r>
            <w:r w:rsidRPr="0046112A">
              <w:rPr>
                <w:b/>
                <w:bCs/>
                <w:color w:val="FFFFFF" w:themeColor="text1"/>
              </w:rPr>
              <w:t>esponsible</w:t>
            </w:r>
            <w:r>
              <w:rPr>
                <w:b/>
                <w:bCs/>
                <w:color w:val="FFFFFF" w:themeColor="text1"/>
              </w:rPr>
              <w:t xml:space="preserve"> for completing action/recommendation</w:t>
            </w:r>
          </w:p>
        </w:tc>
        <w:tc>
          <w:tcPr>
            <w:tcW w:w="3167" w:type="dxa"/>
            <w:tcBorders>
              <w:left w:val="single" w:sz="8" w:space="0" w:color="auto"/>
              <w:right w:val="single" w:sz="8" w:space="0" w:color="auto"/>
            </w:tcBorders>
            <w:vAlign w:val="center"/>
          </w:tcPr>
          <w:p w14:paraId="73F845C5" w14:textId="77777777" w:rsidR="00DD2D1B" w:rsidRDefault="00DD2D1B" w:rsidP="00DD2D1B">
            <w:pPr>
              <w:tabs>
                <w:tab w:val="left" w:pos="3500"/>
              </w:tabs>
              <w:spacing w:after="0" w:line="240" w:lineRule="auto"/>
            </w:pPr>
          </w:p>
        </w:tc>
        <w:tc>
          <w:tcPr>
            <w:tcW w:w="3130" w:type="dxa"/>
            <w:tcBorders>
              <w:left w:val="single" w:sz="8" w:space="0" w:color="auto"/>
              <w:right w:val="single" w:sz="8" w:space="0" w:color="auto"/>
            </w:tcBorders>
            <w:vAlign w:val="center"/>
          </w:tcPr>
          <w:p w14:paraId="1DD7EE47" w14:textId="77777777" w:rsidR="00DD2D1B" w:rsidRPr="00DD2D1B" w:rsidRDefault="00DD2D1B" w:rsidP="00DD2D1B">
            <w:pPr>
              <w:tabs>
                <w:tab w:val="left" w:pos="3500"/>
              </w:tabs>
              <w:spacing w:after="0" w:line="240" w:lineRule="auto"/>
            </w:pPr>
          </w:p>
        </w:tc>
        <w:tc>
          <w:tcPr>
            <w:tcW w:w="3130" w:type="dxa"/>
            <w:tcBorders>
              <w:left w:val="single" w:sz="8" w:space="0" w:color="auto"/>
              <w:right w:val="single" w:sz="8" w:space="0" w:color="auto"/>
            </w:tcBorders>
            <w:vAlign w:val="center"/>
          </w:tcPr>
          <w:p w14:paraId="7FDCDE46" w14:textId="77777777" w:rsidR="00DD2D1B" w:rsidRDefault="00DD2D1B" w:rsidP="00DD2D1B">
            <w:pPr>
              <w:tabs>
                <w:tab w:val="left" w:pos="3500"/>
              </w:tabs>
              <w:spacing w:after="0" w:line="240" w:lineRule="auto"/>
            </w:pPr>
          </w:p>
        </w:tc>
        <w:tc>
          <w:tcPr>
            <w:tcW w:w="3130" w:type="dxa"/>
            <w:tcBorders>
              <w:left w:val="single" w:sz="8" w:space="0" w:color="auto"/>
            </w:tcBorders>
            <w:vAlign w:val="center"/>
          </w:tcPr>
          <w:p w14:paraId="57482461" w14:textId="77777777" w:rsidR="00DD2D1B" w:rsidRDefault="00DD2D1B" w:rsidP="00DD2D1B">
            <w:pPr>
              <w:tabs>
                <w:tab w:val="left" w:pos="3500"/>
              </w:tabs>
              <w:spacing w:after="0" w:line="240" w:lineRule="auto"/>
            </w:pPr>
          </w:p>
        </w:tc>
      </w:tr>
      <w:tr w:rsidR="00DD2D1B" w14:paraId="3AA65638" w14:textId="77777777" w:rsidTr="00C67825">
        <w:trPr>
          <w:trHeight w:val="711"/>
        </w:trPr>
        <w:tc>
          <w:tcPr>
            <w:tcW w:w="3178" w:type="dxa"/>
            <w:tcBorders>
              <w:bottom w:val="single" w:sz="8" w:space="0" w:color="auto"/>
              <w:right w:val="single" w:sz="8" w:space="0" w:color="auto"/>
            </w:tcBorders>
            <w:shd w:val="clear" w:color="auto" w:fill="0070C0"/>
            <w:vAlign w:val="center"/>
          </w:tcPr>
          <w:p w14:paraId="61A4CD68" w14:textId="2640543D" w:rsidR="00DD2D1B" w:rsidRDefault="00DD2D1B" w:rsidP="003C76C0">
            <w:pPr>
              <w:spacing w:after="0" w:line="240" w:lineRule="auto"/>
              <w:ind w:left="31" w:hanging="31"/>
              <w:rPr>
                <w:b/>
                <w:bCs/>
                <w:color w:val="FFFFFF" w:themeColor="text1"/>
              </w:rPr>
            </w:pPr>
            <w:r w:rsidRPr="0046112A">
              <w:rPr>
                <w:b/>
                <w:bCs/>
                <w:color w:val="FFFFFF" w:themeColor="text1"/>
              </w:rPr>
              <w:t>Estimated</w:t>
            </w:r>
            <w:r>
              <w:rPr>
                <w:b/>
                <w:bCs/>
                <w:color w:val="FFFFFF" w:themeColor="text1"/>
              </w:rPr>
              <w:t xml:space="preserve"> a</w:t>
            </w:r>
            <w:r w:rsidRPr="0046112A">
              <w:rPr>
                <w:b/>
                <w:bCs/>
                <w:color w:val="FFFFFF" w:themeColor="text1"/>
              </w:rPr>
              <w:t>chievement or</w:t>
            </w:r>
            <w:r w:rsidR="003C76C0">
              <w:rPr>
                <w:b/>
                <w:bCs/>
                <w:color w:val="FFFFFF" w:themeColor="text1"/>
              </w:rPr>
              <w:t xml:space="preserve"> </w:t>
            </w:r>
            <w:r>
              <w:rPr>
                <w:b/>
                <w:bCs/>
                <w:color w:val="FFFFFF" w:themeColor="text1"/>
              </w:rPr>
              <w:t>r</w:t>
            </w:r>
            <w:r w:rsidRPr="0046112A">
              <w:rPr>
                <w:b/>
                <w:bCs/>
                <w:color w:val="FFFFFF" w:themeColor="text1"/>
              </w:rPr>
              <w:t xml:space="preserve">eview </w:t>
            </w:r>
            <w:r>
              <w:rPr>
                <w:b/>
                <w:bCs/>
                <w:color w:val="FFFFFF" w:themeColor="text1"/>
              </w:rPr>
              <w:t>d</w:t>
            </w:r>
            <w:r w:rsidRPr="0046112A">
              <w:rPr>
                <w:b/>
                <w:bCs/>
                <w:color w:val="FFFFFF" w:themeColor="text1"/>
              </w:rPr>
              <w:t>ate</w:t>
            </w:r>
          </w:p>
        </w:tc>
        <w:tc>
          <w:tcPr>
            <w:tcW w:w="3167" w:type="dxa"/>
            <w:tcBorders>
              <w:left w:val="single" w:sz="8" w:space="0" w:color="auto"/>
              <w:bottom w:val="single" w:sz="8" w:space="0" w:color="auto"/>
              <w:right w:val="single" w:sz="8" w:space="0" w:color="auto"/>
            </w:tcBorders>
            <w:vAlign w:val="center"/>
          </w:tcPr>
          <w:p w14:paraId="0A68F36A" w14:textId="77777777" w:rsidR="00DD2D1B" w:rsidRDefault="00DD2D1B" w:rsidP="00DD2D1B">
            <w:pPr>
              <w:tabs>
                <w:tab w:val="left" w:pos="3500"/>
              </w:tabs>
              <w:spacing w:after="0" w:line="240" w:lineRule="auto"/>
            </w:pPr>
          </w:p>
        </w:tc>
        <w:tc>
          <w:tcPr>
            <w:tcW w:w="3130" w:type="dxa"/>
            <w:tcBorders>
              <w:left w:val="single" w:sz="8" w:space="0" w:color="auto"/>
              <w:bottom w:val="single" w:sz="8" w:space="0" w:color="auto"/>
              <w:right w:val="single" w:sz="8" w:space="0" w:color="auto"/>
            </w:tcBorders>
            <w:vAlign w:val="center"/>
          </w:tcPr>
          <w:p w14:paraId="272D24F9" w14:textId="77777777" w:rsidR="00DD2D1B" w:rsidRPr="00DD2D1B" w:rsidRDefault="00DD2D1B" w:rsidP="00DD2D1B">
            <w:pPr>
              <w:tabs>
                <w:tab w:val="left" w:pos="3500"/>
              </w:tabs>
              <w:spacing w:after="0" w:line="240" w:lineRule="auto"/>
            </w:pPr>
          </w:p>
        </w:tc>
        <w:tc>
          <w:tcPr>
            <w:tcW w:w="3130" w:type="dxa"/>
            <w:tcBorders>
              <w:left w:val="single" w:sz="8" w:space="0" w:color="auto"/>
              <w:bottom w:val="single" w:sz="8" w:space="0" w:color="auto"/>
              <w:right w:val="single" w:sz="8" w:space="0" w:color="auto"/>
            </w:tcBorders>
            <w:vAlign w:val="center"/>
          </w:tcPr>
          <w:p w14:paraId="09F01BFC" w14:textId="77777777" w:rsidR="00DD2D1B" w:rsidRDefault="00DD2D1B" w:rsidP="00DD2D1B">
            <w:pPr>
              <w:tabs>
                <w:tab w:val="left" w:pos="3500"/>
              </w:tabs>
              <w:spacing w:after="0" w:line="240" w:lineRule="auto"/>
            </w:pPr>
          </w:p>
        </w:tc>
        <w:tc>
          <w:tcPr>
            <w:tcW w:w="3130" w:type="dxa"/>
            <w:tcBorders>
              <w:left w:val="single" w:sz="8" w:space="0" w:color="auto"/>
              <w:bottom w:val="single" w:sz="8" w:space="0" w:color="auto"/>
            </w:tcBorders>
            <w:vAlign w:val="center"/>
          </w:tcPr>
          <w:p w14:paraId="5B6E3683" w14:textId="77777777" w:rsidR="00DD2D1B" w:rsidRDefault="00DD2D1B" w:rsidP="00DD2D1B">
            <w:pPr>
              <w:tabs>
                <w:tab w:val="left" w:pos="3500"/>
              </w:tabs>
              <w:spacing w:after="0" w:line="240" w:lineRule="auto"/>
            </w:pPr>
          </w:p>
        </w:tc>
      </w:tr>
    </w:tbl>
    <w:p w14:paraId="7F90A648" w14:textId="77777777" w:rsidR="001860AB" w:rsidRDefault="001860AB" w:rsidP="00DB5386">
      <w:pPr>
        <w:tabs>
          <w:tab w:val="left" w:pos="3500"/>
        </w:tabs>
        <w:spacing w:after="0" w:line="240" w:lineRule="auto"/>
      </w:pPr>
    </w:p>
    <w:p w14:paraId="4320AD8F" w14:textId="77777777" w:rsidR="0059079F" w:rsidRDefault="0059079F" w:rsidP="00CB4FF6">
      <w:pPr>
        <w:tabs>
          <w:tab w:val="left" w:pos="3500"/>
        </w:tabs>
        <w:spacing w:after="0" w:line="240" w:lineRule="auto"/>
        <w:rPr>
          <w:b/>
          <w:bCs/>
          <w:sz w:val="22"/>
          <w:szCs w:val="22"/>
        </w:rPr>
      </w:pPr>
    </w:p>
    <w:p w14:paraId="69A68014" w14:textId="77777777" w:rsidR="00CF2C04" w:rsidRPr="0059079F" w:rsidRDefault="00CF2C04" w:rsidP="00CB4FF6">
      <w:pPr>
        <w:tabs>
          <w:tab w:val="left" w:pos="3500"/>
        </w:tabs>
        <w:spacing w:after="0" w:line="240" w:lineRule="auto"/>
        <w:rPr>
          <w:b/>
          <w:bCs/>
          <w:sz w:val="22"/>
          <w:szCs w:val="22"/>
        </w:rPr>
      </w:pPr>
    </w:p>
    <w:p w14:paraId="5FEEF555" w14:textId="04B811F8" w:rsidR="00CB4FF6" w:rsidRPr="00FC5F2E" w:rsidRDefault="00CB4FF6" w:rsidP="00CB4FF6">
      <w:pPr>
        <w:tabs>
          <w:tab w:val="left" w:pos="3500"/>
        </w:tabs>
        <w:spacing w:after="0" w:line="240" w:lineRule="auto"/>
        <w:rPr>
          <w:b/>
          <w:bCs/>
          <w:color w:val="FF0000"/>
          <w:sz w:val="32"/>
          <w:szCs w:val="32"/>
        </w:rPr>
      </w:pPr>
      <w:r w:rsidRPr="006641B3">
        <w:rPr>
          <w:b/>
          <w:bCs/>
          <w:sz w:val="32"/>
          <w:szCs w:val="32"/>
        </w:rPr>
        <w:t xml:space="preserve">Section </w:t>
      </w:r>
      <w:r>
        <w:rPr>
          <w:b/>
          <w:bCs/>
          <w:sz w:val="32"/>
          <w:szCs w:val="32"/>
        </w:rPr>
        <w:t>4</w:t>
      </w:r>
      <w:r w:rsidRPr="006641B3">
        <w:rPr>
          <w:b/>
          <w:bCs/>
          <w:sz w:val="32"/>
          <w:szCs w:val="32"/>
        </w:rPr>
        <w:t xml:space="preserve">: </w:t>
      </w:r>
      <w:r w:rsidR="00A256AB">
        <w:rPr>
          <w:b/>
          <w:bCs/>
          <w:sz w:val="32"/>
          <w:szCs w:val="32"/>
        </w:rPr>
        <w:t xml:space="preserve">Approval Summary and </w:t>
      </w:r>
      <w:r w:rsidR="00321693">
        <w:rPr>
          <w:b/>
          <w:bCs/>
          <w:sz w:val="32"/>
          <w:szCs w:val="32"/>
        </w:rPr>
        <w:t xml:space="preserve">Panel </w:t>
      </w:r>
      <w:r>
        <w:rPr>
          <w:b/>
          <w:bCs/>
          <w:sz w:val="32"/>
          <w:szCs w:val="32"/>
        </w:rPr>
        <w:t>Sign-off</w:t>
      </w:r>
    </w:p>
    <w:p w14:paraId="27FDD37B" w14:textId="77777777" w:rsidR="0097652C" w:rsidRPr="0059079F" w:rsidRDefault="0097652C" w:rsidP="00CB4FF6">
      <w:pPr>
        <w:tabs>
          <w:tab w:val="left" w:pos="3500"/>
        </w:tabs>
        <w:spacing w:after="0" w:line="240" w:lineRule="auto"/>
        <w:rPr>
          <w:sz w:val="16"/>
          <w:szCs w:val="16"/>
        </w:rPr>
      </w:pPr>
    </w:p>
    <w:tbl>
      <w:tblPr>
        <w:tblStyle w:val="TableGrid"/>
        <w:tblW w:w="15735" w:type="dxa"/>
        <w:tblInd w:w="-861" w:type="dxa"/>
        <w:tblLook w:val="04A0" w:firstRow="1" w:lastRow="0" w:firstColumn="1" w:lastColumn="0" w:noHBand="0" w:noVBand="1"/>
      </w:tblPr>
      <w:tblGrid>
        <w:gridCol w:w="4112"/>
        <w:gridCol w:w="1559"/>
        <w:gridCol w:w="3402"/>
        <w:gridCol w:w="3402"/>
        <w:gridCol w:w="3260"/>
      </w:tblGrid>
      <w:tr w:rsidR="00B0722F" w14:paraId="063FEEB1" w14:textId="77777777" w:rsidTr="00C27249">
        <w:trPr>
          <w:trHeight w:val="482"/>
        </w:trPr>
        <w:tc>
          <w:tcPr>
            <w:tcW w:w="15735" w:type="dxa"/>
            <w:gridSpan w:val="5"/>
            <w:tcBorders>
              <w:top w:val="single" w:sz="8" w:space="0" w:color="auto"/>
              <w:left w:val="single" w:sz="8" w:space="0" w:color="auto"/>
              <w:bottom w:val="single" w:sz="8" w:space="0" w:color="auto"/>
              <w:right w:val="single" w:sz="8" w:space="0" w:color="auto"/>
            </w:tcBorders>
            <w:shd w:val="clear" w:color="auto" w:fill="D9D9D9" w:themeFill="text1" w:themeFillShade="D9"/>
            <w:vAlign w:val="center"/>
          </w:tcPr>
          <w:p w14:paraId="54A98429" w14:textId="2817550F" w:rsidR="00B0722F" w:rsidRPr="00321693" w:rsidRDefault="00B0722F" w:rsidP="004217FF">
            <w:pPr>
              <w:tabs>
                <w:tab w:val="left" w:pos="3500"/>
              </w:tabs>
              <w:spacing w:after="0" w:line="240" w:lineRule="auto"/>
              <w:jc w:val="center"/>
              <w:rPr>
                <w:b/>
                <w:bCs/>
                <w:sz w:val="18"/>
                <w:szCs w:val="18"/>
              </w:rPr>
            </w:pPr>
            <w:r>
              <w:rPr>
                <w:b/>
                <w:bCs/>
                <w:color w:val="auto"/>
              </w:rPr>
              <w:t>Summary of Approvals</w:t>
            </w:r>
          </w:p>
        </w:tc>
      </w:tr>
      <w:tr w:rsidR="00B0722F" w14:paraId="19EAEE53" w14:textId="77777777" w:rsidTr="009053EB">
        <w:trPr>
          <w:trHeight w:val="482"/>
        </w:trPr>
        <w:tc>
          <w:tcPr>
            <w:tcW w:w="4112" w:type="dxa"/>
            <w:tcBorders>
              <w:top w:val="single" w:sz="8" w:space="0" w:color="auto"/>
              <w:left w:val="single" w:sz="8" w:space="0" w:color="auto"/>
              <w:bottom w:val="single" w:sz="4" w:space="0" w:color="auto"/>
              <w:right w:val="single" w:sz="8" w:space="0" w:color="auto"/>
            </w:tcBorders>
            <w:shd w:val="clear" w:color="auto" w:fill="0072CE"/>
            <w:vAlign w:val="center"/>
          </w:tcPr>
          <w:p w14:paraId="5DB4AEF3" w14:textId="77777777" w:rsidR="00B0722F" w:rsidRPr="0046112A" w:rsidRDefault="00B0722F" w:rsidP="004217FF">
            <w:pPr>
              <w:tabs>
                <w:tab w:val="left" w:pos="3500"/>
              </w:tabs>
              <w:spacing w:after="0" w:line="240" w:lineRule="auto"/>
              <w:jc w:val="center"/>
              <w:rPr>
                <w:b/>
                <w:bCs/>
                <w:color w:val="FFFFFF" w:themeColor="text1"/>
              </w:rPr>
            </w:pPr>
            <w:r>
              <w:rPr>
                <w:b/>
                <w:bCs/>
                <w:color w:val="FFFFFF" w:themeColor="text1"/>
              </w:rPr>
              <w:t xml:space="preserve">Approval </w:t>
            </w:r>
          </w:p>
        </w:tc>
        <w:tc>
          <w:tcPr>
            <w:tcW w:w="11623" w:type="dxa"/>
            <w:gridSpan w:val="4"/>
            <w:tcBorders>
              <w:top w:val="single" w:sz="8" w:space="0" w:color="auto"/>
              <w:left w:val="single" w:sz="8" w:space="0" w:color="auto"/>
              <w:bottom w:val="single" w:sz="8" w:space="0" w:color="auto"/>
              <w:right w:val="single" w:sz="8" w:space="0" w:color="auto"/>
            </w:tcBorders>
            <w:shd w:val="clear" w:color="auto" w:fill="0072CE"/>
            <w:vAlign w:val="center"/>
          </w:tcPr>
          <w:p w14:paraId="77A89862" w14:textId="77777777" w:rsidR="00B0722F" w:rsidRPr="0046112A" w:rsidRDefault="00B0722F" w:rsidP="004217FF">
            <w:pPr>
              <w:tabs>
                <w:tab w:val="left" w:pos="3500"/>
              </w:tabs>
              <w:spacing w:after="0" w:line="240" w:lineRule="auto"/>
              <w:jc w:val="center"/>
              <w:rPr>
                <w:b/>
                <w:bCs/>
                <w:color w:val="FFFFFF" w:themeColor="text1"/>
              </w:rPr>
            </w:pPr>
            <w:r>
              <w:rPr>
                <w:b/>
                <w:bCs/>
                <w:color w:val="FFFFFF" w:themeColor="text1"/>
              </w:rPr>
              <w:t xml:space="preserve">Details </w:t>
            </w:r>
          </w:p>
        </w:tc>
      </w:tr>
      <w:tr w:rsidR="00125123" w14:paraId="0F22C80D" w14:textId="77777777" w:rsidTr="009053EB">
        <w:trPr>
          <w:trHeight w:val="352"/>
        </w:trPr>
        <w:tc>
          <w:tcPr>
            <w:tcW w:w="4112" w:type="dxa"/>
            <w:vMerge w:val="restart"/>
            <w:tcBorders>
              <w:top w:val="single" w:sz="8" w:space="0" w:color="auto"/>
              <w:left w:val="single" w:sz="8" w:space="0" w:color="auto"/>
              <w:right w:val="single" w:sz="8" w:space="0" w:color="auto"/>
            </w:tcBorders>
            <w:vAlign w:val="center"/>
          </w:tcPr>
          <w:p w14:paraId="37003518" w14:textId="23AD8CDC" w:rsidR="00125123" w:rsidRDefault="00125123" w:rsidP="00E93A17">
            <w:pPr>
              <w:spacing w:after="0" w:line="240" w:lineRule="auto"/>
            </w:pPr>
            <w:r w:rsidRPr="00112327">
              <w:rPr>
                <w:b/>
                <w:bCs/>
              </w:rPr>
              <w:t>Name of PCN</w:t>
            </w:r>
            <w:r>
              <w:rPr>
                <w:b/>
                <w:bCs/>
              </w:rPr>
              <w:t>/s</w:t>
            </w:r>
            <w:r w:rsidRPr="00112327">
              <w:rPr>
                <w:b/>
                <w:bCs/>
              </w:rPr>
              <w:t xml:space="preserve"> approved</w:t>
            </w:r>
            <w:r>
              <w:t xml:space="preserve"> </w:t>
            </w:r>
          </w:p>
          <w:p w14:paraId="255B656F" w14:textId="4005F0F1" w:rsidR="00125123" w:rsidRPr="006501BE" w:rsidRDefault="00125123" w:rsidP="00E93A17">
            <w:pPr>
              <w:spacing w:after="0" w:line="240" w:lineRule="auto"/>
              <w:rPr>
                <w:sz w:val="20"/>
                <w:szCs w:val="20"/>
              </w:rPr>
            </w:pPr>
            <w:r w:rsidRPr="006501BE">
              <w:rPr>
                <w:i/>
                <w:iCs/>
                <w:sz w:val="20"/>
                <w:szCs w:val="20"/>
              </w:rPr>
              <w:t>(</w:t>
            </w:r>
            <w:r w:rsidR="00035CAA" w:rsidRPr="006501BE">
              <w:rPr>
                <w:i/>
                <w:iCs/>
                <w:sz w:val="20"/>
                <w:szCs w:val="20"/>
              </w:rPr>
              <w:t>Please</w:t>
            </w:r>
            <w:r w:rsidRPr="006501BE">
              <w:rPr>
                <w:i/>
                <w:iCs/>
                <w:sz w:val="20"/>
                <w:szCs w:val="20"/>
              </w:rPr>
              <w:t xml:space="preserve"> </w:t>
            </w:r>
            <w:r w:rsidR="00C30B3B" w:rsidRPr="006501BE">
              <w:rPr>
                <w:i/>
                <w:iCs/>
                <w:sz w:val="20"/>
                <w:szCs w:val="20"/>
              </w:rPr>
              <w:t xml:space="preserve">only </w:t>
            </w:r>
            <w:r w:rsidR="00161E65" w:rsidRPr="006501BE">
              <w:rPr>
                <w:i/>
                <w:iCs/>
                <w:sz w:val="20"/>
                <w:szCs w:val="20"/>
              </w:rPr>
              <w:t>manually</w:t>
            </w:r>
            <w:r w:rsidR="000D3B8E" w:rsidRPr="006501BE">
              <w:rPr>
                <w:i/>
                <w:iCs/>
                <w:sz w:val="20"/>
                <w:szCs w:val="20"/>
              </w:rPr>
              <w:t xml:space="preserve"> </w:t>
            </w:r>
            <w:r w:rsidR="00035CAA" w:rsidRPr="006501BE">
              <w:rPr>
                <w:i/>
                <w:iCs/>
                <w:sz w:val="20"/>
                <w:szCs w:val="20"/>
              </w:rPr>
              <w:t>add</w:t>
            </w:r>
            <w:r w:rsidRPr="006501BE">
              <w:rPr>
                <w:i/>
                <w:iCs/>
                <w:sz w:val="20"/>
                <w:szCs w:val="20"/>
              </w:rPr>
              <w:t xml:space="preserve"> PCNs</w:t>
            </w:r>
            <w:r w:rsidR="00271709">
              <w:rPr>
                <w:i/>
                <w:iCs/>
                <w:sz w:val="20"/>
                <w:szCs w:val="20"/>
              </w:rPr>
              <w:t xml:space="preserve"> listed on this form</w:t>
            </w:r>
            <w:r w:rsidRPr="006501BE">
              <w:rPr>
                <w:i/>
                <w:iCs/>
                <w:sz w:val="20"/>
                <w:szCs w:val="20"/>
              </w:rPr>
              <w:t xml:space="preserve"> </w:t>
            </w:r>
            <w:r w:rsidR="00A1010C" w:rsidRPr="006501BE">
              <w:rPr>
                <w:i/>
                <w:iCs/>
                <w:sz w:val="20"/>
                <w:szCs w:val="20"/>
              </w:rPr>
              <w:t>that</w:t>
            </w:r>
            <w:r w:rsidRPr="006501BE">
              <w:rPr>
                <w:i/>
                <w:iCs/>
                <w:sz w:val="20"/>
                <w:szCs w:val="20"/>
              </w:rPr>
              <w:t xml:space="preserve"> </w:t>
            </w:r>
            <w:r w:rsidR="00E2327E">
              <w:rPr>
                <w:i/>
                <w:iCs/>
                <w:sz w:val="20"/>
                <w:szCs w:val="20"/>
              </w:rPr>
              <w:t>were approved at the assessment</w:t>
            </w:r>
            <w:r w:rsidRPr="006501BE">
              <w:rPr>
                <w:i/>
                <w:iCs/>
                <w:sz w:val="20"/>
                <w:szCs w:val="20"/>
              </w:rPr>
              <w:t xml:space="preserve">.  </w:t>
            </w:r>
            <w:r w:rsidR="00971314" w:rsidRPr="006501BE">
              <w:rPr>
                <w:i/>
                <w:iCs/>
                <w:sz w:val="20"/>
                <w:szCs w:val="20"/>
              </w:rPr>
              <w:t>Please l</w:t>
            </w:r>
            <w:r w:rsidRPr="006501BE">
              <w:rPr>
                <w:i/>
                <w:iCs/>
                <w:sz w:val="20"/>
                <w:szCs w:val="20"/>
              </w:rPr>
              <w:t>eave blank if none</w:t>
            </w:r>
            <w:r w:rsidR="00971314" w:rsidRPr="006501BE">
              <w:rPr>
                <w:i/>
                <w:iCs/>
                <w:sz w:val="20"/>
                <w:szCs w:val="20"/>
              </w:rPr>
              <w:t xml:space="preserve"> applied</w:t>
            </w:r>
            <w:r w:rsidRPr="006501BE">
              <w:rPr>
                <w:i/>
                <w:iCs/>
                <w:sz w:val="20"/>
                <w:szCs w:val="20"/>
              </w:rPr>
              <w:t>)</w:t>
            </w:r>
          </w:p>
          <w:p w14:paraId="70C426D5" w14:textId="77777777" w:rsidR="00125123" w:rsidRPr="00B1317F" w:rsidRDefault="00125123" w:rsidP="00E93A17">
            <w:pPr>
              <w:spacing w:after="0" w:line="240" w:lineRule="auto"/>
              <w:rPr>
                <w:i/>
                <w:iCs/>
                <w:sz w:val="10"/>
                <w:szCs w:val="10"/>
              </w:rPr>
            </w:pPr>
          </w:p>
          <w:p w14:paraId="64C5B068" w14:textId="5A94F83F" w:rsidR="00125123" w:rsidRPr="006F55F2" w:rsidRDefault="00125123" w:rsidP="00B1317F">
            <w:pPr>
              <w:spacing w:after="0" w:line="240" w:lineRule="auto"/>
            </w:pPr>
            <w:r>
              <w:rPr>
                <w:i/>
                <w:iCs/>
              </w:rPr>
              <w:t>(</w:t>
            </w:r>
            <w:r w:rsidRPr="000F56C2">
              <w:rPr>
                <w:i/>
                <w:iCs/>
              </w:rPr>
              <w:t>and/or</w:t>
            </w:r>
            <w:r>
              <w:rPr>
                <w:i/>
                <w:iCs/>
              </w:rPr>
              <w:t>)</w:t>
            </w:r>
          </w:p>
        </w:tc>
        <w:tc>
          <w:tcPr>
            <w:tcW w:w="1559" w:type="dxa"/>
            <w:tcBorders>
              <w:top w:val="single" w:sz="8" w:space="0" w:color="auto"/>
              <w:left w:val="single" w:sz="8" w:space="0" w:color="auto"/>
              <w:bottom w:val="dashed" w:sz="4" w:space="0" w:color="auto"/>
              <w:right w:val="single" w:sz="4" w:space="0" w:color="auto"/>
            </w:tcBorders>
            <w:vAlign w:val="center"/>
          </w:tcPr>
          <w:p w14:paraId="7AA77DD3" w14:textId="0BC44C62" w:rsidR="00125123" w:rsidRPr="004705EA" w:rsidRDefault="00125123" w:rsidP="005463C5">
            <w:pPr>
              <w:tabs>
                <w:tab w:val="left" w:pos="3500"/>
              </w:tabs>
              <w:spacing w:after="0" w:line="240" w:lineRule="auto"/>
              <w:rPr>
                <w:b/>
                <w:bCs/>
              </w:rPr>
            </w:pPr>
            <w:r>
              <w:rPr>
                <w:b/>
                <w:bCs/>
              </w:rPr>
              <w:t>PCN 1</w:t>
            </w:r>
          </w:p>
        </w:tc>
        <w:tc>
          <w:tcPr>
            <w:tcW w:w="10064" w:type="dxa"/>
            <w:gridSpan w:val="3"/>
            <w:tcBorders>
              <w:top w:val="single" w:sz="8" w:space="0" w:color="auto"/>
              <w:left w:val="single" w:sz="4" w:space="0" w:color="auto"/>
              <w:bottom w:val="dashed" w:sz="4" w:space="0" w:color="auto"/>
              <w:right w:val="single" w:sz="8" w:space="0" w:color="auto"/>
            </w:tcBorders>
            <w:vAlign w:val="center"/>
          </w:tcPr>
          <w:p w14:paraId="0F0D5FD9" w14:textId="4117D7BE" w:rsidR="00125123" w:rsidRDefault="00125123" w:rsidP="005463C5">
            <w:pPr>
              <w:tabs>
                <w:tab w:val="left" w:pos="3500"/>
              </w:tabs>
              <w:spacing w:after="0" w:line="240" w:lineRule="auto"/>
            </w:pPr>
          </w:p>
        </w:tc>
      </w:tr>
      <w:tr w:rsidR="00125123" w14:paraId="49C8359C" w14:textId="77777777" w:rsidTr="009053EB">
        <w:trPr>
          <w:trHeight w:val="352"/>
        </w:trPr>
        <w:tc>
          <w:tcPr>
            <w:tcW w:w="4112" w:type="dxa"/>
            <w:vMerge/>
            <w:tcBorders>
              <w:left w:val="single" w:sz="8" w:space="0" w:color="auto"/>
              <w:right w:val="single" w:sz="8" w:space="0" w:color="auto"/>
            </w:tcBorders>
            <w:vAlign w:val="center"/>
          </w:tcPr>
          <w:p w14:paraId="6839EB08" w14:textId="77777777" w:rsidR="00125123" w:rsidRPr="00112327" w:rsidRDefault="00125123" w:rsidP="00E93A17">
            <w:pPr>
              <w:spacing w:after="0" w:line="240" w:lineRule="auto"/>
              <w:rPr>
                <w:b/>
                <w:bCs/>
              </w:rPr>
            </w:pPr>
          </w:p>
        </w:tc>
        <w:tc>
          <w:tcPr>
            <w:tcW w:w="1559" w:type="dxa"/>
            <w:tcBorders>
              <w:top w:val="dashed" w:sz="4" w:space="0" w:color="auto"/>
              <w:left w:val="single" w:sz="8" w:space="0" w:color="auto"/>
              <w:bottom w:val="dashed" w:sz="4" w:space="0" w:color="auto"/>
              <w:right w:val="single" w:sz="4" w:space="0" w:color="auto"/>
            </w:tcBorders>
            <w:vAlign w:val="center"/>
          </w:tcPr>
          <w:p w14:paraId="10FA74D1" w14:textId="5B0954BB" w:rsidR="00125123" w:rsidRPr="004705EA" w:rsidRDefault="00125123" w:rsidP="005463C5">
            <w:pPr>
              <w:tabs>
                <w:tab w:val="left" w:pos="3500"/>
              </w:tabs>
              <w:spacing w:after="0" w:line="240" w:lineRule="auto"/>
              <w:rPr>
                <w:b/>
                <w:bCs/>
              </w:rPr>
            </w:pPr>
            <w:r>
              <w:rPr>
                <w:b/>
                <w:bCs/>
              </w:rPr>
              <w:t>PCN 2</w:t>
            </w:r>
          </w:p>
        </w:tc>
        <w:tc>
          <w:tcPr>
            <w:tcW w:w="10064" w:type="dxa"/>
            <w:gridSpan w:val="3"/>
            <w:tcBorders>
              <w:top w:val="dashed" w:sz="4" w:space="0" w:color="auto"/>
              <w:left w:val="single" w:sz="4" w:space="0" w:color="auto"/>
              <w:bottom w:val="dashed" w:sz="4" w:space="0" w:color="auto"/>
              <w:right w:val="single" w:sz="8" w:space="0" w:color="auto"/>
            </w:tcBorders>
            <w:vAlign w:val="center"/>
          </w:tcPr>
          <w:p w14:paraId="73602068" w14:textId="77777777" w:rsidR="00125123" w:rsidRDefault="00125123" w:rsidP="005463C5">
            <w:pPr>
              <w:tabs>
                <w:tab w:val="left" w:pos="3500"/>
              </w:tabs>
              <w:spacing w:after="0" w:line="240" w:lineRule="auto"/>
            </w:pPr>
          </w:p>
        </w:tc>
      </w:tr>
      <w:tr w:rsidR="00125123" w14:paraId="2D7530FF" w14:textId="77777777" w:rsidTr="009053EB">
        <w:trPr>
          <w:trHeight w:val="352"/>
        </w:trPr>
        <w:tc>
          <w:tcPr>
            <w:tcW w:w="4112" w:type="dxa"/>
            <w:vMerge/>
            <w:tcBorders>
              <w:left w:val="single" w:sz="8" w:space="0" w:color="auto"/>
              <w:right w:val="single" w:sz="8" w:space="0" w:color="auto"/>
            </w:tcBorders>
            <w:vAlign w:val="center"/>
          </w:tcPr>
          <w:p w14:paraId="20BD7704" w14:textId="77777777" w:rsidR="00125123" w:rsidRPr="00112327" w:rsidRDefault="00125123" w:rsidP="00E93A17">
            <w:pPr>
              <w:spacing w:after="0" w:line="240" w:lineRule="auto"/>
              <w:rPr>
                <w:b/>
                <w:bCs/>
              </w:rPr>
            </w:pPr>
          </w:p>
        </w:tc>
        <w:tc>
          <w:tcPr>
            <w:tcW w:w="1559" w:type="dxa"/>
            <w:tcBorders>
              <w:top w:val="dashed" w:sz="4" w:space="0" w:color="auto"/>
              <w:left w:val="single" w:sz="8" w:space="0" w:color="auto"/>
              <w:bottom w:val="dashed" w:sz="4" w:space="0" w:color="auto"/>
              <w:right w:val="single" w:sz="4" w:space="0" w:color="auto"/>
            </w:tcBorders>
            <w:vAlign w:val="center"/>
          </w:tcPr>
          <w:p w14:paraId="1F8BAA06" w14:textId="459BD34B" w:rsidR="00125123" w:rsidRPr="004705EA" w:rsidRDefault="00125123" w:rsidP="005463C5">
            <w:pPr>
              <w:tabs>
                <w:tab w:val="left" w:pos="3500"/>
              </w:tabs>
              <w:spacing w:after="0" w:line="240" w:lineRule="auto"/>
              <w:rPr>
                <w:b/>
                <w:bCs/>
              </w:rPr>
            </w:pPr>
            <w:r>
              <w:rPr>
                <w:b/>
                <w:bCs/>
              </w:rPr>
              <w:t>PCN 3</w:t>
            </w:r>
          </w:p>
        </w:tc>
        <w:tc>
          <w:tcPr>
            <w:tcW w:w="10064" w:type="dxa"/>
            <w:gridSpan w:val="3"/>
            <w:tcBorders>
              <w:top w:val="dashed" w:sz="4" w:space="0" w:color="auto"/>
              <w:left w:val="single" w:sz="4" w:space="0" w:color="auto"/>
              <w:bottom w:val="dashed" w:sz="4" w:space="0" w:color="auto"/>
              <w:right w:val="single" w:sz="8" w:space="0" w:color="auto"/>
            </w:tcBorders>
            <w:vAlign w:val="center"/>
          </w:tcPr>
          <w:p w14:paraId="4C066C4A" w14:textId="77777777" w:rsidR="00125123" w:rsidRDefault="00125123" w:rsidP="005463C5">
            <w:pPr>
              <w:tabs>
                <w:tab w:val="left" w:pos="3500"/>
              </w:tabs>
              <w:spacing w:after="0" w:line="240" w:lineRule="auto"/>
            </w:pPr>
          </w:p>
        </w:tc>
      </w:tr>
      <w:tr w:rsidR="00125123" w14:paraId="276C34C4" w14:textId="77777777" w:rsidTr="009053EB">
        <w:trPr>
          <w:trHeight w:val="343"/>
        </w:trPr>
        <w:tc>
          <w:tcPr>
            <w:tcW w:w="4112" w:type="dxa"/>
            <w:vMerge/>
            <w:tcBorders>
              <w:left w:val="single" w:sz="8" w:space="0" w:color="auto"/>
              <w:bottom w:val="single" w:sz="4" w:space="0" w:color="auto"/>
              <w:right w:val="single" w:sz="8" w:space="0" w:color="auto"/>
            </w:tcBorders>
            <w:vAlign w:val="center"/>
          </w:tcPr>
          <w:p w14:paraId="03E55F83" w14:textId="77777777" w:rsidR="00125123" w:rsidRPr="00112327" w:rsidRDefault="00125123" w:rsidP="00E93A17">
            <w:pPr>
              <w:spacing w:after="0" w:line="240" w:lineRule="auto"/>
              <w:rPr>
                <w:b/>
                <w:bCs/>
              </w:rPr>
            </w:pPr>
          </w:p>
        </w:tc>
        <w:tc>
          <w:tcPr>
            <w:tcW w:w="1559" w:type="dxa"/>
            <w:tcBorders>
              <w:top w:val="dashed" w:sz="4" w:space="0" w:color="auto"/>
              <w:left w:val="single" w:sz="8" w:space="0" w:color="auto"/>
              <w:bottom w:val="single" w:sz="8" w:space="0" w:color="auto"/>
              <w:right w:val="single" w:sz="4" w:space="0" w:color="auto"/>
            </w:tcBorders>
            <w:vAlign w:val="center"/>
          </w:tcPr>
          <w:p w14:paraId="118DD2E6" w14:textId="32801818" w:rsidR="00125123" w:rsidRPr="004705EA" w:rsidRDefault="00125123" w:rsidP="005463C5">
            <w:pPr>
              <w:tabs>
                <w:tab w:val="left" w:pos="3500"/>
              </w:tabs>
              <w:spacing w:after="0" w:line="240" w:lineRule="auto"/>
              <w:rPr>
                <w:b/>
                <w:bCs/>
              </w:rPr>
            </w:pPr>
            <w:r>
              <w:rPr>
                <w:b/>
                <w:bCs/>
              </w:rPr>
              <w:t>PCN 4</w:t>
            </w:r>
          </w:p>
        </w:tc>
        <w:tc>
          <w:tcPr>
            <w:tcW w:w="10064" w:type="dxa"/>
            <w:gridSpan w:val="3"/>
            <w:tcBorders>
              <w:top w:val="dashed" w:sz="4" w:space="0" w:color="auto"/>
              <w:left w:val="single" w:sz="4" w:space="0" w:color="auto"/>
              <w:bottom w:val="single" w:sz="8" w:space="0" w:color="auto"/>
              <w:right w:val="single" w:sz="8" w:space="0" w:color="auto"/>
            </w:tcBorders>
            <w:vAlign w:val="center"/>
          </w:tcPr>
          <w:p w14:paraId="08E07EC6" w14:textId="77777777" w:rsidR="00125123" w:rsidRDefault="00125123" w:rsidP="005463C5">
            <w:pPr>
              <w:tabs>
                <w:tab w:val="left" w:pos="3500"/>
              </w:tabs>
              <w:spacing w:after="0" w:line="240" w:lineRule="auto"/>
            </w:pPr>
          </w:p>
        </w:tc>
      </w:tr>
      <w:tr w:rsidR="006751E7" w14:paraId="58DA3598" w14:textId="08799A26" w:rsidTr="009053EB">
        <w:trPr>
          <w:trHeight w:val="349"/>
        </w:trPr>
        <w:tc>
          <w:tcPr>
            <w:tcW w:w="4112" w:type="dxa"/>
            <w:vMerge w:val="restart"/>
            <w:tcBorders>
              <w:top w:val="single" w:sz="8" w:space="0" w:color="auto"/>
              <w:left w:val="single" w:sz="8" w:space="0" w:color="auto"/>
              <w:right w:val="single" w:sz="8" w:space="0" w:color="auto"/>
            </w:tcBorders>
            <w:vAlign w:val="center"/>
          </w:tcPr>
          <w:p w14:paraId="223B05CD" w14:textId="68245048" w:rsidR="006751E7" w:rsidRDefault="006751E7" w:rsidP="00E93A17">
            <w:pPr>
              <w:spacing w:after="0" w:line="240" w:lineRule="auto"/>
            </w:pPr>
            <w:r w:rsidRPr="00112327">
              <w:rPr>
                <w:b/>
                <w:bCs/>
              </w:rPr>
              <w:t>Name of learning environments approved</w:t>
            </w:r>
            <w:r>
              <w:t xml:space="preserve"> </w:t>
            </w:r>
          </w:p>
          <w:p w14:paraId="73A3D4D8" w14:textId="6BADE966" w:rsidR="00445B7F" w:rsidRPr="006501BE" w:rsidRDefault="00445B7F" w:rsidP="00E93A17">
            <w:pPr>
              <w:spacing w:after="0" w:line="240" w:lineRule="auto"/>
              <w:rPr>
                <w:i/>
                <w:iCs/>
                <w:sz w:val="20"/>
                <w:szCs w:val="20"/>
              </w:rPr>
            </w:pPr>
            <w:r w:rsidRPr="006501BE">
              <w:rPr>
                <w:i/>
                <w:iCs/>
                <w:sz w:val="20"/>
                <w:szCs w:val="20"/>
              </w:rPr>
              <w:t>(Practice names should automatically appear here</w:t>
            </w:r>
            <w:r w:rsidR="006501BE" w:rsidRPr="006501BE">
              <w:rPr>
                <w:i/>
                <w:iCs/>
                <w:sz w:val="20"/>
                <w:szCs w:val="20"/>
              </w:rPr>
              <w:t xml:space="preserve">, but please </w:t>
            </w:r>
            <w:r w:rsidR="00297A8B">
              <w:rPr>
                <w:i/>
                <w:iCs/>
                <w:sz w:val="20"/>
                <w:szCs w:val="20"/>
              </w:rPr>
              <w:t>confirm approval for each using the drop-down menu)</w:t>
            </w:r>
            <w:r w:rsidR="006501BE" w:rsidRPr="006501BE">
              <w:rPr>
                <w:i/>
                <w:iCs/>
                <w:sz w:val="20"/>
                <w:szCs w:val="20"/>
              </w:rPr>
              <w:t xml:space="preserve"> </w:t>
            </w:r>
          </w:p>
          <w:p w14:paraId="583C41F4" w14:textId="5F6D35EF" w:rsidR="006751E7" w:rsidRPr="006F55F2" w:rsidRDefault="006751E7" w:rsidP="00B1317F">
            <w:pPr>
              <w:spacing w:after="0" w:line="240" w:lineRule="auto"/>
            </w:pPr>
            <w:r>
              <w:rPr>
                <w:i/>
                <w:iCs/>
              </w:rPr>
              <w:t>(</w:t>
            </w:r>
            <w:r w:rsidRPr="000F56C2">
              <w:rPr>
                <w:i/>
                <w:iCs/>
              </w:rPr>
              <w:t>and/or</w:t>
            </w:r>
            <w:r>
              <w:rPr>
                <w:i/>
                <w:iCs/>
              </w:rPr>
              <w:t>)</w:t>
            </w:r>
          </w:p>
        </w:tc>
        <w:tc>
          <w:tcPr>
            <w:tcW w:w="1559" w:type="dxa"/>
            <w:tcBorders>
              <w:top w:val="single" w:sz="8" w:space="0" w:color="auto"/>
              <w:left w:val="single" w:sz="8" w:space="0" w:color="auto"/>
              <w:bottom w:val="dashed" w:sz="4" w:space="0" w:color="auto"/>
              <w:right w:val="nil"/>
            </w:tcBorders>
            <w:vAlign w:val="center"/>
          </w:tcPr>
          <w:p w14:paraId="538D5C79" w14:textId="667632B9" w:rsidR="006751E7" w:rsidRPr="004705EA" w:rsidRDefault="006751E7" w:rsidP="004217FF">
            <w:pPr>
              <w:tabs>
                <w:tab w:val="left" w:pos="3500"/>
              </w:tabs>
              <w:spacing w:after="0" w:line="240" w:lineRule="auto"/>
              <w:rPr>
                <w:b/>
                <w:bCs/>
              </w:rPr>
            </w:pPr>
            <w:r w:rsidRPr="004705EA">
              <w:rPr>
                <w:b/>
                <w:bCs/>
              </w:rPr>
              <w:t>Practice 1</w:t>
            </w:r>
          </w:p>
        </w:tc>
        <w:sdt>
          <w:sdtPr>
            <w:id w:val="-1283414089"/>
            <w:placeholder>
              <w:docPart w:val="6C55337F6EF14B979A6B3D269A47214D"/>
            </w:placeholder>
            <w:showingPlcHdr/>
            <w:dataBinding w:prefixMappings="" w:xpath="/data[1]" w:storeItemID="{45F2B11A-2C48-44DB-AFF2-F043E8E51181}"/>
            <w:text/>
          </w:sdtPr>
          <w:sdtContent>
            <w:tc>
              <w:tcPr>
                <w:tcW w:w="3402" w:type="dxa"/>
                <w:tcBorders>
                  <w:top w:val="single" w:sz="8" w:space="0" w:color="auto"/>
                  <w:left w:val="single" w:sz="4" w:space="0" w:color="auto"/>
                  <w:bottom w:val="dashed" w:sz="4" w:space="0" w:color="auto"/>
                  <w:right w:val="single" w:sz="8" w:space="0" w:color="auto"/>
                </w:tcBorders>
                <w:vAlign w:val="center"/>
              </w:tcPr>
              <w:p w14:paraId="15BB989B" w14:textId="7B94B34F" w:rsidR="006751E7" w:rsidRDefault="006751E7" w:rsidP="004217FF">
                <w:pPr>
                  <w:tabs>
                    <w:tab w:val="left" w:pos="3500"/>
                  </w:tabs>
                  <w:spacing w:after="0" w:line="240" w:lineRule="auto"/>
                </w:pPr>
                <w:r w:rsidRPr="00267B89">
                  <w:rPr>
                    <w:rStyle w:val="PlaceholderText"/>
                  </w:rPr>
                  <w:t>Click or tap here to enter text.</w:t>
                </w:r>
              </w:p>
            </w:tc>
          </w:sdtContent>
        </w:sdt>
        <w:tc>
          <w:tcPr>
            <w:tcW w:w="6662" w:type="dxa"/>
            <w:gridSpan w:val="2"/>
            <w:tcBorders>
              <w:top w:val="single" w:sz="8" w:space="0" w:color="auto"/>
              <w:left w:val="single" w:sz="4" w:space="0" w:color="auto"/>
              <w:bottom w:val="dashed" w:sz="4" w:space="0" w:color="auto"/>
              <w:right w:val="single" w:sz="8" w:space="0" w:color="auto"/>
            </w:tcBorders>
            <w:vAlign w:val="center"/>
          </w:tcPr>
          <w:p w14:paraId="3C1B55B5" w14:textId="7A54255B" w:rsidR="006751E7" w:rsidRDefault="00E84D52" w:rsidP="004217FF">
            <w:pPr>
              <w:tabs>
                <w:tab w:val="left" w:pos="3500"/>
              </w:tabs>
              <w:spacing w:after="0" w:line="240" w:lineRule="auto"/>
            </w:pPr>
            <w:r>
              <w:t>Approved</w:t>
            </w:r>
            <w:r w:rsidR="008E1A66">
              <w:t>?</w:t>
            </w:r>
            <w:r>
              <w:t xml:space="preserve"> </w:t>
            </w:r>
            <w:sdt>
              <w:sdtPr>
                <w:id w:val="677316513"/>
                <w:placeholder>
                  <w:docPart w:val="DefaultPlaceholder_-1854013438"/>
                </w:placeholder>
                <w:showingPlcHdr/>
                <w:dropDownList>
                  <w:listItem w:value="Choose an item."/>
                  <w:listItem w:displayText="Yes" w:value="Yes"/>
                  <w:listItem w:displayText="No" w:value="No"/>
                </w:dropDownList>
              </w:sdtPr>
              <w:sdtContent>
                <w:r w:rsidRPr="00D72A41">
                  <w:rPr>
                    <w:rStyle w:val="PlaceholderText"/>
                  </w:rPr>
                  <w:t>Choose an item.</w:t>
                </w:r>
              </w:sdtContent>
            </w:sdt>
          </w:p>
        </w:tc>
      </w:tr>
      <w:tr w:rsidR="00E84D52" w14:paraId="5BD289A7" w14:textId="109CA5E7" w:rsidTr="009053EB">
        <w:trPr>
          <w:trHeight w:val="352"/>
        </w:trPr>
        <w:tc>
          <w:tcPr>
            <w:tcW w:w="4112" w:type="dxa"/>
            <w:vMerge/>
            <w:tcBorders>
              <w:left w:val="single" w:sz="8" w:space="0" w:color="auto"/>
              <w:right w:val="single" w:sz="8" w:space="0" w:color="auto"/>
            </w:tcBorders>
            <w:vAlign w:val="center"/>
          </w:tcPr>
          <w:p w14:paraId="4646E667" w14:textId="77777777" w:rsidR="00E84D52" w:rsidRDefault="00E84D52" w:rsidP="00E84D52">
            <w:pPr>
              <w:tabs>
                <w:tab w:val="left" w:pos="3500"/>
              </w:tabs>
              <w:spacing w:after="0" w:line="240" w:lineRule="auto"/>
            </w:pPr>
          </w:p>
        </w:tc>
        <w:tc>
          <w:tcPr>
            <w:tcW w:w="1559" w:type="dxa"/>
            <w:tcBorders>
              <w:top w:val="dashed" w:sz="4" w:space="0" w:color="auto"/>
              <w:left w:val="single" w:sz="8" w:space="0" w:color="auto"/>
              <w:bottom w:val="dashed" w:sz="4" w:space="0" w:color="auto"/>
              <w:right w:val="nil"/>
            </w:tcBorders>
            <w:vAlign w:val="center"/>
          </w:tcPr>
          <w:p w14:paraId="09348837" w14:textId="5F84C55D" w:rsidR="00E84D52" w:rsidRPr="004705EA" w:rsidRDefault="00E84D52" w:rsidP="00E84D52">
            <w:pPr>
              <w:tabs>
                <w:tab w:val="left" w:pos="3500"/>
              </w:tabs>
              <w:spacing w:after="0" w:line="240" w:lineRule="auto"/>
              <w:rPr>
                <w:b/>
                <w:bCs/>
              </w:rPr>
            </w:pPr>
            <w:r w:rsidRPr="004705EA">
              <w:rPr>
                <w:b/>
                <w:bCs/>
              </w:rPr>
              <w:t>Practice 2</w:t>
            </w:r>
          </w:p>
        </w:tc>
        <w:sdt>
          <w:sdtPr>
            <w:id w:val="1196422855"/>
            <w:placeholder>
              <w:docPart w:val="45BCDE19D39E4DEAA45F49E4BA0ACC75"/>
            </w:placeholder>
            <w:showingPlcHdr/>
            <w:dataBinding w:prefixMappings="" w:xpath="/data[1]" w:storeItemID="{B2C8993D-7298-4096-82AD-5CB4B65DAC87}"/>
            <w:text/>
          </w:sdtPr>
          <w:sdtContent>
            <w:tc>
              <w:tcPr>
                <w:tcW w:w="3402" w:type="dxa"/>
                <w:tcBorders>
                  <w:top w:val="dashed" w:sz="4" w:space="0" w:color="auto"/>
                  <w:left w:val="single" w:sz="4" w:space="0" w:color="auto"/>
                  <w:bottom w:val="dashed" w:sz="4" w:space="0" w:color="auto"/>
                  <w:right w:val="single" w:sz="8" w:space="0" w:color="auto"/>
                </w:tcBorders>
                <w:vAlign w:val="center"/>
              </w:tcPr>
              <w:p w14:paraId="48861B4F" w14:textId="7CCA7A39" w:rsidR="00E84D52" w:rsidRDefault="00E84D52" w:rsidP="00E84D52">
                <w:pPr>
                  <w:tabs>
                    <w:tab w:val="left" w:pos="3500"/>
                  </w:tabs>
                  <w:spacing w:after="0" w:line="240" w:lineRule="auto"/>
                </w:pPr>
                <w:r w:rsidRPr="00267B89">
                  <w:rPr>
                    <w:rStyle w:val="PlaceholderText"/>
                  </w:rPr>
                  <w:t>Click or tap here to enter text.</w:t>
                </w:r>
              </w:p>
            </w:tc>
          </w:sdtContent>
        </w:sdt>
        <w:tc>
          <w:tcPr>
            <w:tcW w:w="6662" w:type="dxa"/>
            <w:gridSpan w:val="2"/>
            <w:tcBorders>
              <w:top w:val="dashed" w:sz="4" w:space="0" w:color="auto"/>
              <w:left w:val="single" w:sz="4" w:space="0" w:color="auto"/>
              <w:bottom w:val="dashed" w:sz="4" w:space="0" w:color="auto"/>
              <w:right w:val="single" w:sz="8" w:space="0" w:color="auto"/>
            </w:tcBorders>
          </w:tcPr>
          <w:p w14:paraId="64953A73" w14:textId="18BE4DAA" w:rsidR="00E84D52" w:rsidRDefault="00E84D52" w:rsidP="00E84D52">
            <w:pPr>
              <w:tabs>
                <w:tab w:val="left" w:pos="3500"/>
              </w:tabs>
              <w:spacing w:after="0" w:line="240" w:lineRule="auto"/>
            </w:pPr>
            <w:r w:rsidRPr="00B95592">
              <w:t>Approved</w:t>
            </w:r>
            <w:r w:rsidR="008E1A66">
              <w:t>?</w:t>
            </w:r>
            <w:r w:rsidRPr="00B95592">
              <w:t xml:space="preserve"> </w:t>
            </w:r>
            <w:sdt>
              <w:sdtPr>
                <w:id w:val="58145654"/>
                <w:placeholder>
                  <w:docPart w:val="5367D47AE1BB4653948BC0F90DC64390"/>
                </w:placeholder>
                <w:showingPlcHdr/>
                <w:dropDownList>
                  <w:listItem w:value="Choose an item."/>
                  <w:listItem w:displayText="Yes" w:value="Yes"/>
                  <w:listItem w:displayText="No" w:value="No"/>
                </w:dropDownList>
              </w:sdtPr>
              <w:sdtContent>
                <w:r w:rsidRPr="00B95592">
                  <w:rPr>
                    <w:rStyle w:val="PlaceholderText"/>
                  </w:rPr>
                  <w:t>Choose an item.</w:t>
                </w:r>
              </w:sdtContent>
            </w:sdt>
          </w:p>
        </w:tc>
      </w:tr>
      <w:tr w:rsidR="00E84D52" w14:paraId="6D90872D" w14:textId="63BA372C" w:rsidTr="009053EB">
        <w:trPr>
          <w:trHeight w:val="352"/>
        </w:trPr>
        <w:tc>
          <w:tcPr>
            <w:tcW w:w="4112" w:type="dxa"/>
            <w:vMerge/>
            <w:tcBorders>
              <w:top w:val="single" w:sz="4" w:space="0" w:color="auto"/>
              <w:left w:val="single" w:sz="8" w:space="0" w:color="auto"/>
              <w:right w:val="single" w:sz="8" w:space="0" w:color="auto"/>
            </w:tcBorders>
            <w:vAlign w:val="center"/>
          </w:tcPr>
          <w:p w14:paraId="36F7B159" w14:textId="77777777" w:rsidR="00E84D52" w:rsidRDefault="00E84D52" w:rsidP="00E84D52">
            <w:pPr>
              <w:spacing w:after="0" w:line="240" w:lineRule="auto"/>
            </w:pPr>
          </w:p>
        </w:tc>
        <w:tc>
          <w:tcPr>
            <w:tcW w:w="1559" w:type="dxa"/>
            <w:tcBorders>
              <w:top w:val="dashed" w:sz="4" w:space="0" w:color="auto"/>
              <w:left w:val="single" w:sz="8" w:space="0" w:color="auto"/>
              <w:bottom w:val="dashed" w:sz="4" w:space="0" w:color="auto"/>
              <w:right w:val="nil"/>
            </w:tcBorders>
            <w:vAlign w:val="center"/>
          </w:tcPr>
          <w:p w14:paraId="785719B8" w14:textId="039458AE" w:rsidR="00E84D52" w:rsidRPr="004705EA" w:rsidRDefault="00E84D52" w:rsidP="00E84D52">
            <w:pPr>
              <w:tabs>
                <w:tab w:val="left" w:pos="3500"/>
              </w:tabs>
              <w:spacing w:after="0" w:line="240" w:lineRule="auto"/>
              <w:rPr>
                <w:b/>
                <w:bCs/>
              </w:rPr>
            </w:pPr>
            <w:r w:rsidRPr="004705EA">
              <w:rPr>
                <w:b/>
                <w:bCs/>
              </w:rPr>
              <w:t>Practice 3</w:t>
            </w:r>
          </w:p>
        </w:tc>
        <w:sdt>
          <w:sdtPr>
            <w:id w:val="113333624"/>
            <w:placeholder>
              <w:docPart w:val="AFDF918DA35F45E58D324841117D957C"/>
            </w:placeholder>
            <w:showingPlcHdr/>
            <w:dataBinding w:prefixMappings="" w:xpath="/MyText[1]" w:storeItemID="{A71AD2CE-6F49-43AB-BC56-B6B7497FD7B0}"/>
            <w:text/>
          </w:sdtPr>
          <w:sdtContent>
            <w:tc>
              <w:tcPr>
                <w:tcW w:w="3402" w:type="dxa"/>
                <w:tcBorders>
                  <w:top w:val="dashed" w:sz="4" w:space="0" w:color="auto"/>
                  <w:left w:val="single" w:sz="4" w:space="0" w:color="auto"/>
                  <w:bottom w:val="dashed" w:sz="4" w:space="0" w:color="auto"/>
                  <w:right w:val="single" w:sz="8" w:space="0" w:color="auto"/>
                </w:tcBorders>
                <w:vAlign w:val="center"/>
              </w:tcPr>
              <w:p w14:paraId="68E9D4AB" w14:textId="61E790A9" w:rsidR="00E84D52" w:rsidRDefault="00E84D52" w:rsidP="00E84D52">
                <w:pPr>
                  <w:tabs>
                    <w:tab w:val="left" w:pos="3500"/>
                  </w:tabs>
                  <w:spacing w:after="0" w:line="240" w:lineRule="auto"/>
                </w:pPr>
                <w:r w:rsidRPr="00267B89">
                  <w:rPr>
                    <w:rStyle w:val="PlaceholderText"/>
                  </w:rPr>
                  <w:t>Click or tap here to enter text.</w:t>
                </w:r>
              </w:p>
            </w:tc>
          </w:sdtContent>
        </w:sdt>
        <w:tc>
          <w:tcPr>
            <w:tcW w:w="6662" w:type="dxa"/>
            <w:gridSpan w:val="2"/>
            <w:tcBorders>
              <w:top w:val="dashed" w:sz="4" w:space="0" w:color="auto"/>
              <w:left w:val="single" w:sz="4" w:space="0" w:color="auto"/>
              <w:bottom w:val="dashed" w:sz="4" w:space="0" w:color="auto"/>
              <w:right w:val="single" w:sz="8" w:space="0" w:color="auto"/>
            </w:tcBorders>
          </w:tcPr>
          <w:p w14:paraId="79E37F8D" w14:textId="57B6446E" w:rsidR="00E84D52" w:rsidRDefault="00E84D52" w:rsidP="00E84D52">
            <w:pPr>
              <w:tabs>
                <w:tab w:val="left" w:pos="3500"/>
              </w:tabs>
              <w:spacing w:after="0" w:line="240" w:lineRule="auto"/>
            </w:pPr>
            <w:r w:rsidRPr="00B95592">
              <w:t>Approved</w:t>
            </w:r>
            <w:r w:rsidR="008E1A66">
              <w:t>?</w:t>
            </w:r>
            <w:r w:rsidRPr="00B95592">
              <w:t xml:space="preserve"> </w:t>
            </w:r>
            <w:sdt>
              <w:sdtPr>
                <w:id w:val="-1396660093"/>
                <w:placeholder>
                  <w:docPart w:val="8086DC8EFADB4157B878533DA63CC07E"/>
                </w:placeholder>
                <w:showingPlcHdr/>
                <w:dropDownList>
                  <w:listItem w:value="Choose an item."/>
                  <w:listItem w:displayText="Yes" w:value="Yes"/>
                  <w:listItem w:displayText="No" w:value="No"/>
                </w:dropDownList>
              </w:sdtPr>
              <w:sdtContent>
                <w:r w:rsidRPr="00B95592">
                  <w:rPr>
                    <w:rStyle w:val="PlaceholderText"/>
                  </w:rPr>
                  <w:t>Choose an item.</w:t>
                </w:r>
              </w:sdtContent>
            </w:sdt>
          </w:p>
        </w:tc>
      </w:tr>
      <w:tr w:rsidR="00E84D52" w14:paraId="1D4702D0" w14:textId="0D9BE476" w:rsidTr="009053EB">
        <w:trPr>
          <w:trHeight w:val="352"/>
        </w:trPr>
        <w:tc>
          <w:tcPr>
            <w:tcW w:w="4112" w:type="dxa"/>
            <w:vMerge/>
            <w:tcBorders>
              <w:left w:val="single" w:sz="8" w:space="0" w:color="auto"/>
              <w:bottom w:val="single" w:sz="4" w:space="0" w:color="auto"/>
              <w:right w:val="single" w:sz="8" w:space="0" w:color="auto"/>
            </w:tcBorders>
            <w:vAlign w:val="center"/>
          </w:tcPr>
          <w:p w14:paraId="5C9EA821" w14:textId="77777777" w:rsidR="00E84D52" w:rsidRDefault="00E84D52" w:rsidP="00E84D52">
            <w:pPr>
              <w:spacing w:after="0" w:line="240" w:lineRule="auto"/>
            </w:pPr>
          </w:p>
        </w:tc>
        <w:tc>
          <w:tcPr>
            <w:tcW w:w="1559" w:type="dxa"/>
            <w:tcBorders>
              <w:top w:val="dashed" w:sz="4" w:space="0" w:color="auto"/>
              <w:left w:val="single" w:sz="8" w:space="0" w:color="auto"/>
              <w:bottom w:val="single" w:sz="8" w:space="0" w:color="auto"/>
              <w:right w:val="nil"/>
            </w:tcBorders>
            <w:vAlign w:val="center"/>
          </w:tcPr>
          <w:p w14:paraId="7CE376B6" w14:textId="6D1AC128" w:rsidR="00E84D52" w:rsidRPr="004705EA" w:rsidRDefault="00E84D52" w:rsidP="00E84D52">
            <w:pPr>
              <w:tabs>
                <w:tab w:val="left" w:pos="3500"/>
              </w:tabs>
              <w:spacing w:after="0" w:line="240" w:lineRule="auto"/>
              <w:rPr>
                <w:b/>
                <w:bCs/>
              </w:rPr>
            </w:pPr>
            <w:r w:rsidRPr="004705EA">
              <w:rPr>
                <w:b/>
                <w:bCs/>
              </w:rPr>
              <w:t>Practice 4</w:t>
            </w:r>
          </w:p>
        </w:tc>
        <w:sdt>
          <w:sdtPr>
            <w:id w:val="-1779625862"/>
            <w:placeholder>
              <w:docPart w:val="F2115862C577479CAA751ADAF3BC3A3A"/>
            </w:placeholder>
            <w:showingPlcHdr/>
            <w:dataBinding w:prefixMappings="" w:xpath="/MyText[1]" w:storeItemID="{5EC529F3-7F69-454E-9E47-72D8B1A9AC11}"/>
            <w:text/>
          </w:sdtPr>
          <w:sdtContent>
            <w:tc>
              <w:tcPr>
                <w:tcW w:w="3402" w:type="dxa"/>
                <w:tcBorders>
                  <w:top w:val="dashed" w:sz="4" w:space="0" w:color="auto"/>
                  <w:left w:val="single" w:sz="4" w:space="0" w:color="auto"/>
                  <w:bottom w:val="single" w:sz="8" w:space="0" w:color="auto"/>
                  <w:right w:val="single" w:sz="8" w:space="0" w:color="auto"/>
                </w:tcBorders>
                <w:vAlign w:val="center"/>
              </w:tcPr>
              <w:p w14:paraId="4BD74A37" w14:textId="48411666" w:rsidR="00E84D52" w:rsidRDefault="00E84D52" w:rsidP="00E84D52">
                <w:pPr>
                  <w:tabs>
                    <w:tab w:val="left" w:pos="3500"/>
                  </w:tabs>
                  <w:spacing w:after="0" w:line="240" w:lineRule="auto"/>
                </w:pPr>
                <w:r w:rsidRPr="00267B89">
                  <w:rPr>
                    <w:rStyle w:val="PlaceholderText"/>
                  </w:rPr>
                  <w:t>Click or tap here to enter text.</w:t>
                </w:r>
              </w:p>
            </w:tc>
          </w:sdtContent>
        </w:sdt>
        <w:tc>
          <w:tcPr>
            <w:tcW w:w="6662" w:type="dxa"/>
            <w:gridSpan w:val="2"/>
            <w:tcBorders>
              <w:top w:val="dashed" w:sz="4" w:space="0" w:color="auto"/>
              <w:left w:val="single" w:sz="4" w:space="0" w:color="auto"/>
              <w:bottom w:val="single" w:sz="8" w:space="0" w:color="auto"/>
              <w:right w:val="single" w:sz="8" w:space="0" w:color="auto"/>
            </w:tcBorders>
          </w:tcPr>
          <w:p w14:paraId="30984508" w14:textId="066C095B" w:rsidR="00E84D52" w:rsidRDefault="00E84D52" w:rsidP="00E84D52">
            <w:pPr>
              <w:tabs>
                <w:tab w:val="left" w:pos="3500"/>
              </w:tabs>
              <w:spacing w:after="0" w:line="240" w:lineRule="auto"/>
            </w:pPr>
            <w:r w:rsidRPr="00B95592">
              <w:t>Approved</w:t>
            </w:r>
            <w:r w:rsidR="008E1A66">
              <w:t>?</w:t>
            </w:r>
            <w:r w:rsidRPr="00B95592">
              <w:t xml:space="preserve"> </w:t>
            </w:r>
            <w:sdt>
              <w:sdtPr>
                <w:id w:val="1162891523"/>
                <w:placeholder>
                  <w:docPart w:val="9CA92F85B2584D98B0926EA61F8EDD96"/>
                </w:placeholder>
                <w:showingPlcHdr/>
                <w:dropDownList>
                  <w:listItem w:value="Choose an item."/>
                  <w:listItem w:displayText="Yes" w:value="Yes"/>
                  <w:listItem w:displayText="No" w:value="No"/>
                </w:dropDownList>
              </w:sdtPr>
              <w:sdtContent>
                <w:r w:rsidRPr="00B95592">
                  <w:rPr>
                    <w:rStyle w:val="PlaceholderText"/>
                  </w:rPr>
                  <w:t>Choose an item.</w:t>
                </w:r>
              </w:sdtContent>
            </w:sdt>
          </w:p>
        </w:tc>
      </w:tr>
      <w:tr w:rsidR="006751E7" w14:paraId="79E0C191" w14:textId="77777777" w:rsidTr="009053EB">
        <w:trPr>
          <w:trHeight w:val="349"/>
        </w:trPr>
        <w:tc>
          <w:tcPr>
            <w:tcW w:w="4112" w:type="dxa"/>
            <w:vMerge w:val="restart"/>
            <w:tcBorders>
              <w:top w:val="single" w:sz="8" w:space="0" w:color="auto"/>
              <w:left w:val="single" w:sz="8" w:space="0" w:color="auto"/>
              <w:right w:val="single" w:sz="8" w:space="0" w:color="auto"/>
            </w:tcBorders>
            <w:vAlign w:val="center"/>
          </w:tcPr>
          <w:p w14:paraId="1061DB2F" w14:textId="77777777" w:rsidR="006751E7" w:rsidRDefault="006751E7" w:rsidP="00B1317F">
            <w:pPr>
              <w:spacing w:after="0" w:line="240" w:lineRule="auto"/>
              <w:rPr>
                <w:b/>
                <w:bCs/>
              </w:rPr>
            </w:pPr>
            <w:r w:rsidRPr="00112327">
              <w:rPr>
                <w:b/>
                <w:bCs/>
              </w:rPr>
              <w:t>Name and profession of educators approved</w:t>
            </w:r>
          </w:p>
          <w:p w14:paraId="152261EF" w14:textId="23741C85" w:rsidR="00BD2549" w:rsidRPr="006501BE" w:rsidRDefault="00BD2549" w:rsidP="00BD2549">
            <w:pPr>
              <w:spacing w:after="0" w:line="240" w:lineRule="auto"/>
              <w:rPr>
                <w:i/>
                <w:iCs/>
                <w:sz w:val="20"/>
                <w:szCs w:val="20"/>
              </w:rPr>
            </w:pPr>
            <w:r w:rsidRPr="006501BE">
              <w:rPr>
                <w:i/>
                <w:iCs/>
                <w:sz w:val="20"/>
                <w:szCs w:val="20"/>
              </w:rPr>
              <w:t>(</w:t>
            </w:r>
            <w:r>
              <w:rPr>
                <w:i/>
                <w:iCs/>
                <w:sz w:val="20"/>
                <w:szCs w:val="20"/>
              </w:rPr>
              <w:t>Educator</w:t>
            </w:r>
            <w:r w:rsidRPr="006501BE">
              <w:rPr>
                <w:i/>
                <w:iCs/>
                <w:sz w:val="20"/>
                <w:szCs w:val="20"/>
              </w:rPr>
              <w:t xml:space="preserve"> names should automatically appear here, </w:t>
            </w:r>
            <w:r w:rsidR="00297A8B" w:rsidRPr="006501BE">
              <w:rPr>
                <w:i/>
                <w:iCs/>
                <w:sz w:val="20"/>
                <w:szCs w:val="20"/>
              </w:rPr>
              <w:t xml:space="preserve">but please </w:t>
            </w:r>
            <w:r w:rsidR="00297A8B">
              <w:rPr>
                <w:i/>
                <w:iCs/>
                <w:sz w:val="20"/>
                <w:szCs w:val="20"/>
              </w:rPr>
              <w:t xml:space="preserve">confirm </w:t>
            </w:r>
            <w:r w:rsidR="004379DF">
              <w:rPr>
                <w:i/>
                <w:iCs/>
                <w:sz w:val="20"/>
                <w:szCs w:val="20"/>
              </w:rPr>
              <w:t xml:space="preserve">profession and </w:t>
            </w:r>
            <w:r w:rsidR="00297A8B">
              <w:rPr>
                <w:i/>
                <w:iCs/>
                <w:sz w:val="20"/>
                <w:szCs w:val="20"/>
              </w:rPr>
              <w:t>approval for each using the drop-down menu</w:t>
            </w:r>
            <w:r w:rsidR="004379DF">
              <w:rPr>
                <w:i/>
                <w:iCs/>
                <w:sz w:val="20"/>
                <w:szCs w:val="20"/>
              </w:rPr>
              <w:t>s</w:t>
            </w:r>
            <w:r w:rsidR="00297A8B">
              <w:rPr>
                <w:i/>
                <w:iCs/>
                <w:sz w:val="20"/>
                <w:szCs w:val="20"/>
              </w:rPr>
              <w:t>)</w:t>
            </w:r>
          </w:p>
          <w:p w14:paraId="7BB4E0EA" w14:textId="6AEFA17A" w:rsidR="00BD2549" w:rsidRPr="006F55F2" w:rsidRDefault="00BD2549" w:rsidP="00B1317F">
            <w:pPr>
              <w:spacing w:after="0" w:line="240" w:lineRule="auto"/>
            </w:pPr>
          </w:p>
        </w:tc>
        <w:tc>
          <w:tcPr>
            <w:tcW w:w="1559" w:type="dxa"/>
            <w:tcBorders>
              <w:top w:val="single" w:sz="8" w:space="0" w:color="auto"/>
              <w:left w:val="single" w:sz="8" w:space="0" w:color="auto"/>
              <w:bottom w:val="dashed" w:sz="4" w:space="0" w:color="auto"/>
              <w:right w:val="single" w:sz="4" w:space="0" w:color="auto"/>
            </w:tcBorders>
            <w:vAlign w:val="center"/>
          </w:tcPr>
          <w:p w14:paraId="652570DF" w14:textId="36711358" w:rsidR="006751E7" w:rsidRPr="004705EA" w:rsidRDefault="006751E7" w:rsidP="00FC5E52">
            <w:pPr>
              <w:tabs>
                <w:tab w:val="left" w:pos="3500"/>
              </w:tabs>
              <w:spacing w:after="0" w:line="240" w:lineRule="auto"/>
              <w:rPr>
                <w:b/>
                <w:bCs/>
              </w:rPr>
            </w:pPr>
            <w:r w:rsidRPr="004705EA">
              <w:rPr>
                <w:b/>
                <w:bCs/>
              </w:rPr>
              <w:t>Educator 1</w:t>
            </w:r>
          </w:p>
        </w:tc>
        <w:sdt>
          <w:sdtPr>
            <w:id w:val="1928843982"/>
            <w:placeholder>
              <w:docPart w:val="4E11E0A269C24506B328CAF339804A84"/>
            </w:placeholder>
            <w:showingPlcHdr/>
            <w:dataBinding w:prefixMappings="" w:xpath="/MyText[1]" w:storeItemID="{89322C59-35A1-43B3-B9B1-46BFF7AE61A9}"/>
            <w:text/>
          </w:sdtPr>
          <w:sdtContent>
            <w:tc>
              <w:tcPr>
                <w:tcW w:w="3402" w:type="dxa"/>
                <w:tcBorders>
                  <w:top w:val="single" w:sz="8" w:space="0" w:color="auto"/>
                  <w:left w:val="single" w:sz="4" w:space="0" w:color="auto"/>
                  <w:bottom w:val="dashed" w:sz="4" w:space="0" w:color="auto"/>
                  <w:right w:val="single" w:sz="4" w:space="0" w:color="auto"/>
                </w:tcBorders>
                <w:vAlign w:val="center"/>
              </w:tcPr>
              <w:p w14:paraId="5A81D1DE" w14:textId="2FEC43D1" w:rsidR="006751E7" w:rsidRDefault="006751E7" w:rsidP="004217FF">
                <w:pPr>
                  <w:tabs>
                    <w:tab w:val="left" w:pos="3500"/>
                  </w:tabs>
                  <w:spacing w:after="0" w:line="240" w:lineRule="auto"/>
                </w:pPr>
                <w:r w:rsidRPr="00267B89">
                  <w:rPr>
                    <w:rStyle w:val="PlaceholderText"/>
                  </w:rPr>
                  <w:t>Click or tap here to enter text.</w:t>
                </w:r>
              </w:p>
            </w:tc>
          </w:sdtContent>
        </w:sdt>
        <w:tc>
          <w:tcPr>
            <w:tcW w:w="3402" w:type="dxa"/>
            <w:tcBorders>
              <w:top w:val="single" w:sz="8" w:space="0" w:color="auto"/>
              <w:left w:val="single" w:sz="4" w:space="0" w:color="auto"/>
              <w:bottom w:val="dashed" w:sz="4" w:space="0" w:color="auto"/>
              <w:right w:val="single" w:sz="8" w:space="0" w:color="auto"/>
            </w:tcBorders>
            <w:vAlign w:val="center"/>
          </w:tcPr>
          <w:p w14:paraId="70EC1A51" w14:textId="087D3ACE" w:rsidR="006751E7" w:rsidRDefault="0019507C" w:rsidP="000D3ED9">
            <w:pPr>
              <w:tabs>
                <w:tab w:val="left" w:pos="3500"/>
              </w:tabs>
              <w:spacing w:after="0" w:line="240" w:lineRule="auto"/>
            </w:pPr>
            <w:r>
              <w:t xml:space="preserve">Profession: </w:t>
            </w:r>
            <w:sdt>
              <w:sdtPr>
                <w:id w:val="-782340727"/>
                <w:placeholder>
                  <w:docPart w:val="DAF2C2987AAF47538324B469BCBE539C"/>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006751E7" w:rsidRPr="00E3658E">
                  <w:rPr>
                    <w:rStyle w:val="PlaceholderText"/>
                  </w:rPr>
                  <w:t>Choose an item.</w:t>
                </w:r>
              </w:sdtContent>
            </w:sdt>
          </w:p>
        </w:tc>
        <w:tc>
          <w:tcPr>
            <w:tcW w:w="3260" w:type="dxa"/>
            <w:tcBorders>
              <w:top w:val="single" w:sz="8" w:space="0" w:color="auto"/>
              <w:left w:val="single" w:sz="4" w:space="0" w:color="auto"/>
              <w:bottom w:val="dashed" w:sz="4" w:space="0" w:color="auto"/>
              <w:right w:val="single" w:sz="8" w:space="0" w:color="auto"/>
            </w:tcBorders>
            <w:vAlign w:val="center"/>
          </w:tcPr>
          <w:p w14:paraId="686806FB" w14:textId="5F311C7C" w:rsidR="006751E7" w:rsidRDefault="00C27249" w:rsidP="000D3ED9">
            <w:pPr>
              <w:tabs>
                <w:tab w:val="left" w:pos="3500"/>
              </w:tabs>
              <w:spacing w:after="0" w:line="240" w:lineRule="auto"/>
            </w:pPr>
            <w:r>
              <w:t>Approved</w:t>
            </w:r>
            <w:r w:rsidR="00723143">
              <w:t>?</w:t>
            </w:r>
            <w:r>
              <w:t xml:space="preserve"> </w:t>
            </w:r>
            <w:sdt>
              <w:sdtPr>
                <w:id w:val="1014801324"/>
                <w:placeholder>
                  <w:docPart w:val="C73B1756D82744B1B85D5DA35E46C329"/>
                </w:placeholder>
                <w:showingPlcHdr/>
                <w:dropDownList>
                  <w:listItem w:value="Choose an item."/>
                  <w:listItem w:displayText="Yes" w:value="Yes"/>
                  <w:listItem w:displayText="No" w:value="No"/>
                </w:dropDownList>
              </w:sdtPr>
              <w:sdtContent>
                <w:r w:rsidRPr="00D72A41">
                  <w:rPr>
                    <w:rStyle w:val="PlaceholderText"/>
                  </w:rPr>
                  <w:t>Choose an item.</w:t>
                </w:r>
              </w:sdtContent>
            </w:sdt>
          </w:p>
        </w:tc>
      </w:tr>
      <w:tr w:rsidR="009053EB" w14:paraId="02876414" w14:textId="3695B140" w:rsidTr="00F42ED1">
        <w:trPr>
          <w:trHeight w:val="352"/>
        </w:trPr>
        <w:tc>
          <w:tcPr>
            <w:tcW w:w="4112" w:type="dxa"/>
            <w:vMerge/>
            <w:tcBorders>
              <w:left w:val="single" w:sz="8" w:space="0" w:color="auto"/>
              <w:right w:val="single" w:sz="8" w:space="0" w:color="auto"/>
            </w:tcBorders>
            <w:vAlign w:val="center"/>
          </w:tcPr>
          <w:p w14:paraId="3E6ED794" w14:textId="77777777" w:rsidR="009053EB" w:rsidRDefault="009053EB" w:rsidP="009053EB">
            <w:pPr>
              <w:tabs>
                <w:tab w:val="left" w:pos="3500"/>
              </w:tabs>
              <w:spacing w:after="0" w:line="240" w:lineRule="auto"/>
            </w:pPr>
          </w:p>
        </w:tc>
        <w:tc>
          <w:tcPr>
            <w:tcW w:w="1559" w:type="dxa"/>
            <w:tcBorders>
              <w:top w:val="dashed" w:sz="4" w:space="0" w:color="auto"/>
              <w:left w:val="single" w:sz="8" w:space="0" w:color="auto"/>
              <w:bottom w:val="dashed" w:sz="4" w:space="0" w:color="auto"/>
              <w:right w:val="single" w:sz="4" w:space="0" w:color="auto"/>
            </w:tcBorders>
            <w:vAlign w:val="center"/>
          </w:tcPr>
          <w:p w14:paraId="3D512501" w14:textId="2AFFDB88" w:rsidR="009053EB" w:rsidRPr="004705EA" w:rsidRDefault="009053EB" w:rsidP="009053EB">
            <w:pPr>
              <w:tabs>
                <w:tab w:val="left" w:pos="3500"/>
              </w:tabs>
              <w:spacing w:after="0" w:line="240" w:lineRule="auto"/>
              <w:rPr>
                <w:b/>
                <w:bCs/>
              </w:rPr>
            </w:pPr>
            <w:r w:rsidRPr="004705EA">
              <w:rPr>
                <w:b/>
                <w:bCs/>
              </w:rPr>
              <w:t>Educator 2</w:t>
            </w:r>
          </w:p>
        </w:tc>
        <w:sdt>
          <w:sdtPr>
            <w:id w:val="1938940380"/>
            <w:placeholder>
              <w:docPart w:val="805F0DC720C646399C2870C545677E2F"/>
            </w:placeholder>
            <w:showingPlcHdr/>
            <w:dataBinding w:prefixMappings="" w:xpath="/MyText[1]" w:storeItemID="{94620270-2351-46A4-B9B7-93CDF02E4F23}"/>
            <w:text/>
          </w:sdtPr>
          <w:sdtContent>
            <w:tc>
              <w:tcPr>
                <w:tcW w:w="3402" w:type="dxa"/>
                <w:tcBorders>
                  <w:top w:val="dashed" w:sz="4" w:space="0" w:color="auto"/>
                  <w:left w:val="single" w:sz="4" w:space="0" w:color="auto"/>
                  <w:bottom w:val="dashed" w:sz="4" w:space="0" w:color="auto"/>
                  <w:right w:val="dashed" w:sz="4" w:space="0" w:color="auto"/>
                </w:tcBorders>
                <w:vAlign w:val="center"/>
              </w:tcPr>
              <w:p w14:paraId="568E2F9B" w14:textId="09F0E7AD" w:rsidR="009053EB" w:rsidRDefault="009053EB" w:rsidP="009053EB">
                <w:pPr>
                  <w:tabs>
                    <w:tab w:val="left" w:pos="3500"/>
                  </w:tabs>
                  <w:spacing w:after="0" w:line="240" w:lineRule="auto"/>
                </w:pPr>
                <w:r w:rsidRPr="00267B89">
                  <w:rPr>
                    <w:rStyle w:val="PlaceholderText"/>
                  </w:rPr>
                  <w:t>Click or tap here to enter text.</w:t>
                </w:r>
              </w:p>
            </w:tc>
          </w:sdtContent>
        </w:sdt>
        <w:tc>
          <w:tcPr>
            <w:tcW w:w="3402" w:type="dxa"/>
            <w:tcBorders>
              <w:top w:val="dashed" w:sz="4" w:space="0" w:color="auto"/>
              <w:left w:val="single" w:sz="4" w:space="0" w:color="auto"/>
              <w:bottom w:val="dashed" w:sz="4" w:space="0" w:color="auto"/>
              <w:right w:val="single" w:sz="8" w:space="0" w:color="auto"/>
            </w:tcBorders>
            <w:vAlign w:val="center"/>
          </w:tcPr>
          <w:p w14:paraId="6D0561D7" w14:textId="77CD403D" w:rsidR="009053EB" w:rsidRDefault="009053EB" w:rsidP="009053EB">
            <w:pPr>
              <w:tabs>
                <w:tab w:val="left" w:pos="3500"/>
              </w:tabs>
              <w:spacing w:after="0" w:line="240" w:lineRule="auto"/>
            </w:pPr>
            <w:r>
              <w:t xml:space="preserve">Profession: </w:t>
            </w:r>
            <w:sdt>
              <w:sdtPr>
                <w:id w:val="-523092024"/>
                <w:placeholder>
                  <w:docPart w:val="A3AE38A1830D4D36BEDA7489BD990DF5"/>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Pr="00E3658E">
                  <w:rPr>
                    <w:rStyle w:val="PlaceholderText"/>
                  </w:rPr>
                  <w:t>Choose an item.</w:t>
                </w:r>
              </w:sdtContent>
            </w:sdt>
          </w:p>
        </w:tc>
        <w:tc>
          <w:tcPr>
            <w:tcW w:w="3260" w:type="dxa"/>
            <w:tcBorders>
              <w:top w:val="dashed" w:sz="4" w:space="0" w:color="auto"/>
              <w:left w:val="single" w:sz="4" w:space="0" w:color="auto"/>
              <w:bottom w:val="dashed" w:sz="4" w:space="0" w:color="auto"/>
              <w:right w:val="single" w:sz="8" w:space="0" w:color="auto"/>
            </w:tcBorders>
          </w:tcPr>
          <w:p w14:paraId="27BDA836" w14:textId="79B487A1" w:rsidR="009053EB" w:rsidRDefault="009053EB" w:rsidP="009053EB">
            <w:pPr>
              <w:tabs>
                <w:tab w:val="left" w:pos="3500"/>
              </w:tabs>
              <w:spacing w:after="0" w:line="240" w:lineRule="auto"/>
            </w:pPr>
            <w:r w:rsidRPr="00492D8D">
              <w:t>Approved</w:t>
            </w:r>
            <w:r w:rsidR="00954258">
              <w:t>?</w:t>
            </w:r>
            <w:r w:rsidRPr="00492D8D">
              <w:t xml:space="preserve"> </w:t>
            </w:r>
            <w:sdt>
              <w:sdtPr>
                <w:id w:val="658967275"/>
                <w:placeholder>
                  <w:docPart w:val="BB62FB6F14DD44A7B21C8F9DA5652F2A"/>
                </w:placeholder>
                <w:showingPlcHdr/>
                <w:dropDownList>
                  <w:listItem w:value="Choose an item."/>
                  <w:listItem w:displayText="Yes" w:value="Yes"/>
                  <w:listItem w:displayText="No" w:value="No"/>
                </w:dropDownList>
              </w:sdtPr>
              <w:sdtContent>
                <w:r w:rsidRPr="00492D8D">
                  <w:rPr>
                    <w:rStyle w:val="PlaceholderText"/>
                  </w:rPr>
                  <w:t>Choose an item.</w:t>
                </w:r>
              </w:sdtContent>
            </w:sdt>
          </w:p>
        </w:tc>
      </w:tr>
      <w:tr w:rsidR="009053EB" w14:paraId="7CBB26D2" w14:textId="0ECB9E02" w:rsidTr="00F42ED1">
        <w:trPr>
          <w:trHeight w:val="352"/>
        </w:trPr>
        <w:tc>
          <w:tcPr>
            <w:tcW w:w="4112" w:type="dxa"/>
            <w:vMerge/>
            <w:tcBorders>
              <w:left w:val="single" w:sz="8" w:space="0" w:color="auto"/>
              <w:right w:val="single" w:sz="8" w:space="0" w:color="auto"/>
            </w:tcBorders>
            <w:vAlign w:val="center"/>
          </w:tcPr>
          <w:p w14:paraId="1F170731" w14:textId="77777777" w:rsidR="009053EB" w:rsidRDefault="009053EB" w:rsidP="009053EB">
            <w:pPr>
              <w:spacing w:after="0" w:line="240" w:lineRule="auto"/>
            </w:pPr>
          </w:p>
        </w:tc>
        <w:tc>
          <w:tcPr>
            <w:tcW w:w="1559" w:type="dxa"/>
            <w:tcBorders>
              <w:top w:val="dashed" w:sz="4" w:space="0" w:color="auto"/>
              <w:left w:val="single" w:sz="8" w:space="0" w:color="auto"/>
              <w:bottom w:val="dashed" w:sz="4" w:space="0" w:color="auto"/>
              <w:right w:val="single" w:sz="4" w:space="0" w:color="auto"/>
            </w:tcBorders>
            <w:vAlign w:val="center"/>
          </w:tcPr>
          <w:p w14:paraId="517BB7EC" w14:textId="3495AB9A" w:rsidR="009053EB" w:rsidRPr="004705EA" w:rsidRDefault="009053EB" w:rsidP="009053EB">
            <w:pPr>
              <w:tabs>
                <w:tab w:val="left" w:pos="3500"/>
              </w:tabs>
              <w:spacing w:after="0" w:line="240" w:lineRule="auto"/>
              <w:rPr>
                <w:b/>
                <w:bCs/>
              </w:rPr>
            </w:pPr>
            <w:r w:rsidRPr="004705EA">
              <w:rPr>
                <w:b/>
                <w:bCs/>
              </w:rPr>
              <w:t>Educator 3</w:t>
            </w:r>
          </w:p>
        </w:tc>
        <w:sdt>
          <w:sdtPr>
            <w:id w:val="1847602302"/>
            <w:placeholder>
              <w:docPart w:val="03E98DF7916E4ABE9D4A114DC72F9E2E"/>
            </w:placeholder>
            <w:showingPlcHdr/>
            <w:dataBinding w:prefixMappings="" w:xpath="/MyText[1]" w:storeItemID="{2888611E-1753-45AD-AFF3-66CE61A3F647}"/>
            <w:text/>
          </w:sdtPr>
          <w:sdtContent>
            <w:tc>
              <w:tcPr>
                <w:tcW w:w="3402" w:type="dxa"/>
                <w:tcBorders>
                  <w:top w:val="dashed" w:sz="4" w:space="0" w:color="auto"/>
                  <w:left w:val="single" w:sz="4" w:space="0" w:color="auto"/>
                  <w:bottom w:val="dashed" w:sz="4" w:space="0" w:color="auto"/>
                  <w:right w:val="dashed" w:sz="4" w:space="0" w:color="auto"/>
                </w:tcBorders>
                <w:vAlign w:val="center"/>
              </w:tcPr>
              <w:p w14:paraId="492A0786" w14:textId="7A7CF55B" w:rsidR="009053EB" w:rsidRDefault="009053EB" w:rsidP="009053EB">
                <w:pPr>
                  <w:tabs>
                    <w:tab w:val="left" w:pos="3500"/>
                  </w:tabs>
                  <w:spacing w:after="0" w:line="240" w:lineRule="auto"/>
                </w:pPr>
                <w:r w:rsidRPr="00267B89">
                  <w:rPr>
                    <w:rStyle w:val="PlaceholderText"/>
                  </w:rPr>
                  <w:t>Click or tap here to enter text.</w:t>
                </w:r>
              </w:p>
            </w:tc>
          </w:sdtContent>
        </w:sdt>
        <w:tc>
          <w:tcPr>
            <w:tcW w:w="3402" w:type="dxa"/>
            <w:tcBorders>
              <w:top w:val="dashed" w:sz="4" w:space="0" w:color="auto"/>
              <w:left w:val="single" w:sz="4" w:space="0" w:color="auto"/>
              <w:bottom w:val="dashed" w:sz="4" w:space="0" w:color="auto"/>
              <w:right w:val="single" w:sz="8" w:space="0" w:color="auto"/>
            </w:tcBorders>
            <w:vAlign w:val="center"/>
          </w:tcPr>
          <w:p w14:paraId="124BB067" w14:textId="7A4BB9B0" w:rsidR="009053EB" w:rsidRDefault="009053EB" w:rsidP="009053EB">
            <w:pPr>
              <w:tabs>
                <w:tab w:val="left" w:pos="3500"/>
              </w:tabs>
              <w:spacing w:after="0" w:line="240" w:lineRule="auto"/>
            </w:pPr>
            <w:r>
              <w:t xml:space="preserve">Profession: </w:t>
            </w:r>
            <w:sdt>
              <w:sdtPr>
                <w:id w:val="-2101412677"/>
                <w:placeholder>
                  <w:docPart w:val="725A471B91F44877B715E2387FEECE34"/>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Pr="00E3658E">
                  <w:rPr>
                    <w:rStyle w:val="PlaceholderText"/>
                  </w:rPr>
                  <w:t>Choose an item.</w:t>
                </w:r>
              </w:sdtContent>
            </w:sdt>
          </w:p>
        </w:tc>
        <w:tc>
          <w:tcPr>
            <w:tcW w:w="3260" w:type="dxa"/>
            <w:tcBorders>
              <w:top w:val="dashed" w:sz="4" w:space="0" w:color="auto"/>
              <w:left w:val="single" w:sz="4" w:space="0" w:color="auto"/>
              <w:bottom w:val="dashed" w:sz="4" w:space="0" w:color="auto"/>
              <w:right w:val="single" w:sz="8" w:space="0" w:color="auto"/>
            </w:tcBorders>
          </w:tcPr>
          <w:p w14:paraId="34795EC9" w14:textId="08A7C43E" w:rsidR="009053EB" w:rsidRDefault="009053EB" w:rsidP="009053EB">
            <w:pPr>
              <w:tabs>
                <w:tab w:val="left" w:pos="3500"/>
              </w:tabs>
              <w:spacing w:after="0" w:line="240" w:lineRule="auto"/>
            </w:pPr>
            <w:r w:rsidRPr="00492D8D">
              <w:t>Approved</w:t>
            </w:r>
            <w:r w:rsidR="00954258">
              <w:t>?</w:t>
            </w:r>
            <w:r w:rsidRPr="00492D8D">
              <w:t xml:space="preserve"> </w:t>
            </w:r>
            <w:sdt>
              <w:sdtPr>
                <w:id w:val="1698895374"/>
                <w:placeholder>
                  <w:docPart w:val="EDFDA8FFBF1C422F917BC773EC085A2D"/>
                </w:placeholder>
                <w:showingPlcHdr/>
                <w:dropDownList>
                  <w:listItem w:value="Choose an item."/>
                  <w:listItem w:displayText="Yes" w:value="Yes"/>
                  <w:listItem w:displayText="No" w:value="No"/>
                </w:dropDownList>
              </w:sdtPr>
              <w:sdtContent>
                <w:r w:rsidRPr="00492D8D">
                  <w:rPr>
                    <w:rStyle w:val="PlaceholderText"/>
                  </w:rPr>
                  <w:t>Choose an item.</w:t>
                </w:r>
              </w:sdtContent>
            </w:sdt>
          </w:p>
        </w:tc>
      </w:tr>
      <w:tr w:rsidR="009053EB" w14:paraId="63E8A6CE" w14:textId="77777777" w:rsidTr="00F42ED1">
        <w:trPr>
          <w:trHeight w:val="352"/>
        </w:trPr>
        <w:tc>
          <w:tcPr>
            <w:tcW w:w="4112" w:type="dxa"/>
            <w:vMerge/>
            <w:tcBorders>
              <w:left w:val="single" w:sz="8" w:space="0" w:color="auto"/>
              <w:right w:val="single" w:sz="8" w:space="0" w:color="auto"/>
            </w:tcBorders>
            <w:vAlign w:val="center"/>
          </w:tcPr>
          <w:p w14:paraId="32CD4A77" w14:textId="77777777" w:rsidR="009053EB" w:rsidRDefault="009053EB" w:rsidP="009053EB">
            <w:pPr>
              <w:spacing w:after="0" w:line="240" w:lineRule="auto"/>
            </w:pPr>
          </w:p>
        </w:tc>
        <w:tc>
          <w:tcPr>
            <w:tcW w:w="1559" w:type="dxa"/>
            <w:tcBorders>
              <w:top w:val="dashed" w:sz="4" w:space="0" w:color="auto"/>
              <w:left w:val="single" w:sz="8" w:space="0" w:color="auto"/>
              <w:bottom w:val="dashed" w:sz="4" w:space="0" w:color="auto"/>
              <w:right w:val="single" w:sz="4" w:space="0" w:color="auto"/>
            </w:tcBorders>
            <w:vAlign w:val="center"/>
          </w:tcPr>
          <w:p w14:paraId="08AE7A98" w14:textId="6CE4F973" w:rsidR="009053EB" w:rsidRPr="004705EA" w:rsidRDefault="009053EB" w:rsidP="009053EB">
            <w:pPr>
              <w:tabs>
                <w:tab w:val="left" w:pos="3500"/>
              </w:tabs>
              <w:spacing w:after="0" w:line="240" w:lineRule="auto"/>
              <w:rPr>
                <w:b/>
                <w:bCs/>
              </w:rPr>
            </w:pPr>
            <w:r w:rsidRPr="004705EA">
              <w:rPr>
                <w:b/>
                <w:bCs/>
              </w:rPr>
              <w:t>Educator 4</w:t>
            </w:r>
          </w:p>
        </w:tc>
        <w:sdt>
          <w:sdtPr>
            <w:id w:val="1899317416"/>
            <w:placeholder>
              <w:docPart w:val="3F6DBC5B7F8E4EFBB5679F0C008DA573"/>
            </w:placeholder>
            <w:showingPlcHdr/>
            <w:dataBinding w:prefixMappings="" w:xpath="/MyText[1]" w:storeItemID="{31798D1F-3870-40C7-831F-3A182721077C}"/>
            <w:text/>
          </w:sdtPr>
          <w:sdtContent>
            <w:tc>
              <w:tcPr>
                <w:tcW w:w="3402" w:type="dxa"/>
                <w:tcBorders>
                  <w:top w:val="dashed" w:sz="4" w:space="0" w:color="auto"/>
                  <w:left w:val="single" w:sz="4" w:space="0" w:color="auto"/>
                  <w:bottom w:val="dashed" w:sz="4" w:space="0" w:color="auto"/>
                  <w:right w:val="dashed" w:sz="4" w:space="0" w:color="auto"/>
                </w:tcBorders>
                <w:vAlign w:val="center"/>
              </w:tcPr>
              <w:p w14:paraId="44C14290" w14:textId="70C71EA4" w:rsidR="009053EB" w:rsidRDefault="009053EB" w:rsidP="009053EB">
                <w:pPr>
                  <w:tabs>
                    <w:tab w:val="left" w:pos="3500"/>
                  </w:tabs>
                  <w:spacing w:after="0" w:line="240" w:lineRule="auto"/>
                </w:pPr>
                <w:r w:rsidRPr="00267B89">
                  <w:rPr>
                    <w:rStyle w:val="PlaceholderText"/>
                  </w:rPr>
                  <w:t>Click or tap here to enter text.</w:t>
                </w:r>
              </w:p>
            </w:tc>
          </w:sdtContent>
        </w:sdt>
        <w:tc>
          <w:tcPr>
            <w:tcW w:w="3402" w:type="dxa"/>
            <w:tcBorders>
              <w:top w:val="dashed" w:sz="4" w:space="0" w:color="auto"/>
              <w:left w:val="single" w:sz="4" w:space="0" w:color="auto"/>
              <w:bottom w:val="dashed" w:sz="4" w:space="0" w:color="auto"/>
              <w:right w:val="single" w:sz="8" w:space="0" w:color="auto"/>
            </w:tcBorders>
            <w:vAlign w:val="center"/>
          </w:tcPr>
          <w:p w14:paraId="1C23F736" w14:textId="7C2E2208" w:rsidR="009053EB" w:rsidRDefault="009053EB" w:rsidP="009053EB">
            <w:pPr>
              <w:tabs>
                <w:tab w:val="left" w:pos="3500"/>
              </w:tabs>
              <w:spacing w:after="0" w:line="240" w:lineRule="auto"/>
            </w:pPr>
            <w:r>
              <w:t xml:space="preserve">Profession: </w:t>
            </w:r>
            <w:sdt>
              <w:sdtPr>
                <w:id w:val="-616598652"/>
                <w:placeholder>
                  <w:docPart w:val="B7F50D7DE4234690B3F0A51EEF87D817"/>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Pr="00E3658E">
                  <w:rPr>
                    <w:rStyle w:val="PlaceholderText"/>
                  </w:rPr>
                  <w:t>Choose an item.</w:t>
                </w:r>
              </w:sdtContent>
            </w:sdt>
          </w:p>
        </w:tc>
        <w:tc>
          <w:tcPr>
            <w:tcW w:w="3260" w:type="dxa"/>
            <w:tcBorders>
              <w:top w:val="dashed" w:sz="4" w:space="0" w:color="auto"/>
              <w:left w:val="single" w:sz="4" w:space="0" w:color="auto"/>
              <w:bottom w:val="dashed" w:sz="4" w:space="0" w:color="auto"/>
              <w:right w:val="single" w:sz="8" w:space="0" w:color="auto"/>
            </w:tcBorders>
          </w:tcPr>
          <w:p w14:paraId="28A1D803" w14:textId="19E5D345" w:rsidR="009053EB" w:rsidRDefault="009053EB" w:rsidP="009053EB">
            <w:pPr>
              <w:tabs>
                <w:tab w:val="left" w:pos="3500"/>
              </w:tabs>
              <w:spacing w:after="0" w:line="240" w:lineRule="auto"/>
            </w:pPr>
            <w:r w:rsidRPr="00492D8D">
              <w:t>Approved</w:t>
            </w:r>
            <w:r w:rsidR="00954258">
              <w:t>?</w:t>
            </w:r>
            <w:r w:rsidRPr="00492D8D">
              <w:t xml:space="preserve"> </w:t>
            </w:r>
            <w:sdt>
              <w:sdtPr>
                <w:id w:val="-2072268902"/>
                <w:placeholder>
                  <w:docPart w:val="F2A3668B75364088BAFBD5F505D23AAB"/>
                </w:placeholder>
                <w:showingPlcHdr/>
                <w:dropDownList>
                  <w:listItem w:value="Choose an item."/>
                  <w:listItem w:displayText="Yes" w:value="Yes"/>
                  <w:listItem w:displayText="No" w:value="No"/>
                </w:dropDownList>
              </w:sdtPr>
              <w:sdtContent>
                <w:r w:rsidRPr="00492D8D">
                  <w:rPr>
                    <w:rStyle w:val="PlaceholderText"/>
                  </w:rPr>
                  <w:t>Choose an item.</w:t>
                </w:r>
              </w:sdtContent>
            </w:sdt>
          </w:p>
        </w:tc>
      </w:tr>
      <w:tr w:rsidR="009053EB" w14:paraId="626D0AB9" w14:textId="77777777" w:rsidTr="00F42ED1">
        <w:trPr>
          <w:trHeight w:val="352"/>
        </w:trPr>
        <w:tc>
          <w:tcPr>
            <w:tcW w:w="4112" w:type="dxa"/>
            <w:vMerge/>
            <w:tcBorders>
              <w:left w:val="single" w:sz="8" w:space="0" w:color="auto"/>
              <w:right w:val="single" w:sz="8" w:space="0" w:color="auto"/>
            </w:tcBorders>
            <w:vAlign w:val="center"/>
          </w:tcPr>
          <w:p w14:paraId="29E9343E" w14:textId="77777777" w:rsidR="009053EB" w:rsidRDefault="009053EB" w:rsidP="009053EB">
            <w:pPr>
              <w:spacing w:after="0" w:line="240" w:lineRule="auto"/>
            </w:pPr>
          </w:p>
        </w:tc>
        <w:tc>
          <w:tcPr>
            <w:tcW w:w="1559" w:type="dxa"/>
            <w:tcBorders>
              <w:top w:val="dashed" w:sz="4" w:space="0" w:color="auto"/>
              <w:left w:val="single" w:sz="8" w:space="0" w:color="auto"/>
              <w:bottom w:val="dashed" w:sz="4" w:space="0" w:color="auto"/>
              <w:right w:val="single" w:sz="4" w:space="0" w:color="auto"/>
            </w:tcBorders>
            <w:vAlign w:val="center"/>
          </w:tcPr>
          <w:p w14:paraId="72860776" w14:textId="2742AE0F" w:rsidR="009053EB" w:rsidRPr="004705EA" w:rsidRDefault="009053EB" w:rsidP="009053EB">
            <w:pPr>
              <w:tabs>
                <w:tab w:val="left" w:pos="3500"/>
              </w:tabs>
              <w:spacing w:after="0" w:line="240" w:lineRule="auto"/>
              <w:rPr>
                <w:b/>
                <w:bCs/>
              </w:rPr>
            </w:pPr>
            <w:r w:rsidRPr="004705EA">
              <w:rPr>
                <w:b/>
                <w:bCs/>
              </w:rPr>
              <w:t>Educator 5</w:t>
            </w:r>
          </w:p>
        </w:tc>
        <w:sdt>
          <w:sdtPr>
            <w:id w:val="2039628531"/>
            <w:placeholder>
              <w:docPart w:val="7E0831CF9037464F85E961006E4B39BC"/>
            </w:placeholder>
            <w:showingPlcHdr/>
            <w:dataBinding w:prefixMappings="" w:xpath="/MyText[1]" w:storeItemID="{117F0F53-34C5-46F9-A332-9D964F444AD2}"/>
            <w:text/>
          </w:sdtPr>
          <w:sdtContent>
            <w:tc>
              <w:tcPr>
                <w:tcW w:w="3402" w:type="dxa"/>
                <w:tcBorders>
                  <w:top w:val="dashed" w:sz="4" w:space="0" w:color="auto"/>
                  <w:left w:val="single" w:sz="4" w:space="0" w:color="auto"/>
                  <w:bottom w:val="dashed" w:sz="4" w:space="0" w:color="auto"/>
                  <w:right w:val="dashed" w:sz="4" w:space="0" w:color="auto"/>
                </w:tcBorders>
                <w:vAlign w:val="center"/>
              </w:tcPr>
              <w:p w14:paraId="1AD92B03" w14:textId="069A39E1" w:rsidR="009053EB" w:rsidRDefault="009053EB" w:rsidP="009053EB">
                <w:pPr>
                  <w:tabs>
                    <w:tab w:val="left" w:pos="3500"/>
                  </w:tabs>
                  <w:spacing w:after="0" w:line="240" w:lineRule="auto"/>
                </w:pPr>
                <w:r w:rsidRPr="00267B89">
                  <w:rPr>
                    <w:rStyle w:val="PlaceholderText"/>
                  </w:rPr>
                  <w:t>Click or tap here to enter text.</w:t>
                </w:r>
              </w:p>
            </w:tc>
          </w:sdtContent>
        </w:sdt>
        <w:tc>
          <w:tcPr>
            <w:tcW w:w="3402" w:type="dxa"/>
            <w:tcBorders>
              <w:top w:val="dashed" w:sz="4" w:space="0" w:color="auto"/>
              <w:left w:val="single" w:sz="4" w:space="0" w:color="auto"/>
              <w:bottom w:val="dashed" w:sz="4" w:space="0" w:color="auto"/>
              <w:right w:val="single" w:sz="8" w:space="0" w:color="auto"/>
            </w:tcBorders>
            <w:vAlign w:val="center"/>
          </w:tcPr>
          <w:p w14:paraId="50CEE74E" w14:textId="3BFFAEC7" w:rsidR="009053EB" w:rsidRDefault="009053EB" w:rsidP="009053EB">
            <w:pPr>
              <w:tabs>
                <w:tab w:val="left" w:pos="3500"/>
              </w:tabs>
              <w:spacing w:after="0" w:line="240" w:lineRule="auto"/>
            </w:pPr>
            <w:r>
              <w:t xml:space="preserve">Profession: </w:t>
            </w:r>
            <w:sdt>
              <w:sdtPr>
                <w:id w:val="-1243864310"/>
                <w:placeholder>
                  <w:docPart w:val="B737C6FB6D79461991CE3452069B83E6"/>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Pr="00E3658E">
                  <w:rPr>
                    <w:rStyle w:val="PlaceholderText"/>
                  </w:rPr>
                  <w:t>Choose an item.</w:t>
                </w:r>
              </w:sdtContent>
            </w:sdt>
          </w:p>
        </w:tc>
        <w:tc>
          <w:tcPr>
            <w:tcW w:w="3260" w:type="dxa"/>
            <w:tcBorders>
              <w:top w:val="dashed" w:sz="4" w:space="0" w:color="auto"/>
              <w:left w:val="single" w:sz="4" w:space="0" w:color="auto"/>
              <w:bottom w:val="dashed" w:sz="4" w:space="0" w:color="auto"/>
              <w:right w:val="single" w:sz="8" w:space="0" w:color="auto"/>
            </w:tcBorders>
          </w:tcPr>
          <w:p w14:paraId="1853D05C" w14:textId="4D3E92C8" w:rsidR="009053EB" w:rsidRDefault="009053EB" w:rsidP="009053EB">
            <w:pPr>
              <w:tabs>
                <w:tab w:val="left" w:pos="3500"/>
              </w:tabs>
              <w:spacing w:after="0" w:line="240" w:lineRule="auto"/>
            </w:pPr>
            <w:r w:rsidRPr="00492D8D">
              <w:t>Approved</w:t>
            </w:r>
            <w:r w:rsidR="00954258">
              <w:t>?</w:t>
            </w:r>
            <w:r w:rsidRPr="00492D8D">
              <w:t xml:space="preserve"> </w:t>
            </w:r>
            <w:sdt>
              <w:sdtPr>
                <w:id w:val="-352112352"/>
                <w:placeholder>
                  <w:docPart w:val="78272B0AA25546F583DEEED04C8CCAF7"/>
                </w:placeholder>
                <w:showingPlcHdr/>
                <w:dropDownList>
                  <w:listItem w:value="Choose an item."/>
                  <w:listItem w:displayText="Yes" w:value="Yes"/>
                  <w:listItem w:displayText="No" w:value="No"/>
                </w:dropDownList>
              </w:sdtPr>
              <w:sdtContent>
                <w:r w:rsidRPr="00492D8D">
                  <w:rPr>
                    <w:rStyle w:val="PlaceholderText"/>
                  </w:rPr>
                  <w:t>Choose an item.</w:t>
                </w:r>
              </w:sdtContent>
            </w:sdt>
          </w:p>
        </w:tc>
      </w:tr>
      <w:tr w:rsidR="009053EB" w14:paraId="18E00FD9" w14:textId="3C8D124D" w:rsidTr="00F42ED1">
        <w:trPr>
          <w:trHeight w:val="352"/>
        </w:trPr>
        <w:tc>
          <w:tcPr>
            <w:tcW w:w="4112" w:type="dxa"/>
            <w:vMerge/>
            <w:tcBorders>
              <w:left w:val="single" w:sz="8" w:space="0" w:color="auto"/>
              <w:right w:val="single" w:sz="8" w:space="0" w:color="auto"/>
            </w:tcBorders>
            <w:vAlign w:val="center"/>
          </w:tcPr>
          <w:p w14:paraId="39F6BA10" w14:textId="77777777" w:rsidR="009053EB" w:rsidRDefault="009053EB" w:rsidP="009053EB">
            <w:pPr>
              <w:spacing w:after="0" w:line="240" w:lineRule="auto"/>
            </w:pPr>
          </w:p>
        </w:tc>
        <w:tc>
          <w:tcPr>
            <w:tcW w:w="1559" w:type="dxa"/>
            <w:tcBorders>
              <w:top w:val="dashed" w:sz="4" w:space="0" w:color="auto"/>
              <w:left w:val="single" w:sz="8" w:space="0" w:color="auto"/>
              <w:bottom w:val="dashed" w:sz="4" w:space="0" w:color="auto"/>
              <w:right w:val="single" w:sz="4" w:space="0" w:color="auto"/>
            </w:tcBorders>
            <w:vAlign w:val="center"/>
          </w:tcPr>
          <w:p w14:paraId="494CBB79" w14:textId="441C43E6" w:rsidR="009053EB" w:rsidRPr="004705EA" w:rsidRDefault="009053EB" w:rsidP="009053EB">
            <w:pPr>
              <w:tabs>
                <w:tab w:val="left" w:pos="3500"/>
              </w:tabs>
              <w:spacing w:after="0" w:line="240" w:lineRule="auto"/>
              <w:rPr>
                <w:b/>
                <w:bCs/>
              </w:rPr>
            </w:pPr>
            <w:r w:rsidRPr="004705EA">
              <w:rPr>
                <w:b/>
                <w:bCs/>
              </w:rPr>
              <w:t>Educator 6</w:t>
            </w:r>
          </w:p>
        </w:tc>
        <w:sdt>
          <w:sdtPr>
            <w:id w:val="1619413267"/>
            <w:placeholder>
              <w:docPart w:val="72978E3652F0404993115F4565F29D99"/>
            </w:placeholder>
            <w:showingPlcHdr/>
            <w:dataBinding w:prefixMappings="" w:xpath="/MyText[1]" w:storeItemID="{A11CFB6E-CE20-4AD2-A62C-CAF7A84DBCDD}"/>
            <w:text/>
          </w:sdtPr>
          <w:sdtContent>
            <w:tc>
              <w:tcPr>
                <w:tcW w:w="3402" w:type="dxa"/>
                <w:tcBorders>
                  <w:top w:val="dashed" w:sz="4" w:space="0" w:color="auto"/>
                  <w:left w:val="single" w:sz="4" w:space="0" w:color="auto"/>
                  <w:bottom w:val="dashed" w:sz="4" w:space="0" w:color="auto"/>
                  <w:right w:val="dashed" w:sz="4" w:space="0" w:color="auto"/>
                </w:tcBorders>
                <w:vAlign w:val="center"/>
              </w:tcPr>
              <w:p w14:paraId="1FC0EB9F" w14:textId="5C08F049" w:rsidR="009053EB" w:rsidRDefault="009053EB" w:rsidP="009053EB">
                <w:pPr>
                  <w:tabs>
                    <w:tab w:val="left" w:pos="3500"/>
                  </w:tabs>
                  <w:spacing w:after="0" w:line="240" w:lineRule="auto"/>
                </w:pPr>
                <w:r w:rsidRPr="00267B89">
                  <w:rPr>
                    <w:rStyle w:val="PlaceholderText"/>
                  </w:rPr>
                  <w:t>Click or tap here to enter text.</w:t>
                </w:r>
              </w:p>
            </w:tc>
          </w:sdtContent>
        </w:sdt>
        <w:tc>
          <w:tcPr>
            <w:tcW w:w="3402" w:type="dxa"/>
            <w:tcBorders>
              <w:top w:val="dashed" w:sz="4" w:space="0" w:color="auto"/>
              <w:left w:val="single" w:sz="4" w:space="0" w:color="auto"/>
              <w:bottom w:val="dashed" w:sz="4" w:space="0" w:color="auto"/>
              <w:right w:val="single" w:sz="8" w:space="0" w:color="auto"/>
            </w:tcBorders>
            <w:vAlign w:val="center"/>
          </w:tcPr>
          <w:p w14:paraId="471C045C" w14:textId="194577EC" w:rsidR="009053EB" w:rsidRDefault="009053EB" w:rsidP="009053EB">
            <w:pPr>
              <w:tabs>
                <w:tab w:val="left" w:pos="3500"/>
              </w:tabs>
              <w:spacing w:after="0" w:line="240" w:lineRule="auto"/>
            </w:pPr>
            <w:r>
              <w:t xml:space="preserve">Profession: </w:t>
            </w:r>
            <w:sdt>
              <w:sdtPr>
                <w:id w:val="-1375919759"/>
                <w:placeholder>
                  <w:docPart w:val="C7448278706F4F838E0FDB81DADD0DB7"/>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Pr="00E3658E">
                  <w:rPr>
                    <w:rStyle w:val="PlaceholderText"/>
                  </w:rPr>
                  <w:t>Choose an item.</w:t>
                </w:r>
              </w:sdtContent>
            </w:sdt>
          </w:p>
        </w:tc>
        <w:tc>
          <w:tcPr>
            <w:tcW w:w="3260" w:type="dxa"/>
            <w:tcBorders>
              <w:top w:val="dashed" w:sz="4" w:space="0" w:color="auto"/>
              <w:left w:val="single" w:sz="4" w:space="0" w:color="auto"/>
              <w:bottom w:val="dashed" w:sz="4" w:space="0" w:color="auto"/>
              <w:right w:val="single" w:sz="8" w:space="0" w:color="auto"/>
            </w:tcBorders>
          </w:tcPr>
          <w:p w14:paraId="0B03EE1D" w14:textId="18D93BED" w:rsidR="009053EB" w:rsidRDefault="009053EB" w:rsidP="009053EB">
            <w:pPr>
              <w:tabs>
                <w:tab w:val="left" w:pos="3500"/>
              </w:tabs>
              <w:spacing w:after="0" w:line="240" w:lineRule="auto"/>
            </w:pPr>
            <w:r w:rsidRPr="00492D8D">
              <w:t>Approved</w:t>
            </w:r>
            <w:r w:rsidR="00954258">
              <w:t>?</w:t>
            </w:r>
            <w:r w:rsidRPr="00492D8D">
              <w:t xml:space="preserve"> </w:t>
            </w:r>
            <w:sdt>
              <w:sdtPr>
                <w:id w:val="-49917924"/>
                <w:placeholder>
                  <w:docPart w:val="D332EC11B30843BD9D44D6D613C42B09"/>
                </w:placeholder>
                <w:showingPlcHdr/>
                <w:dropDownList>
                  <w:listItem w:value="Choose an item."/>
                  <w:listItem w:displayText="Yes" w:value="Yes"/>
                  <w:listItem w:displayText="No" w:value="No"/>
                </w:dropDownList>
              </w:sdtPr>
              <w:sdtContent>
                <w:r w:rsidRPr="00492D8D">
                  <w:rPr>
                    <w:rStyle w:val="PlaceholderText"/>
                  </w:rPr>
                  <w:t>Choose an item.</w:t>
                </w:r>
              </w:sdtContent>
            </w:sdt>
          </w:p>
        </w:tc>
      </w:tr>
      <w:tr w:rsidR="009053EB" w14:paraId="607A6553" w14:textId="2FB24AAF" w:rsidTr="00F42ED1">
        <w:trPr>
          <w:trHeight w:val="352"/>
        </w:trPr>
        <w:tc>
          <w:tcPr>
            <w:tcW w:w="4112" w:type="dxa"/>
            <w:vMerge/>
            <w:tcBorders>
              <w:left w:val="single" w:sz="8" w:space="0" w:color="auto"/>
              <w:right w:val="single" w:sz="8" w:space="0" w:color="auto"/>
            </w:tcBorders>
            <w:vAlign w:val="center"/>
          </w:tcPr>
          <w:p w14:paraId="48E4D24B" w14:textId="77777777" w:rsidR="009053EB" w:rsidRDefault="009053EB" w:rsidP="009053EB">
            <w:pPr>
              <w:spacing w:after="0" w:line="240" w:lineRule="auto"/>
            </w:pPr>
          </w:p>
        </w:tc>
        <w:tc>
          <w:tcPr>
            <w:tcW w:w="1559" w:type="dxa"/>
            <w:tcBorders>
              <w:top w:val="dashed" w:sz="4" w:space="0" w:color="auto"/>
              <w:left w:val="single" w:sz="8" w:space="0" w:color="auto"/>
              <w:bottom w:val="dashed" w:sz="4" w:space="0" w:color="auto"/>
              <w:right w:val="single" w:sz="4" w:space="0" w:color="auto"/>
            </w:tcBorders>
            <w:vAlign w:val="center"/>
          </w:tcPr>
          <w:p w14:paraId="0D646E80" w14:textId="0B65AF37" w:rsidR="009053EB" w:rsidRPr="004705EA" w:rsidRDefault="009053EB" w:rsidP="009053EB">
            <w:pPr>
              <w:tabs>
                <w:tab w:val="left" w:pos="3500"/>
              </w:tabs>
              <w:spacing w:after="0" w:line="240" w:lineRule="auto"/>
              <w:rPr>
                <w:b/>
                <w:bCs/>
              </w:rPr>
            </w:pPr>
            <w:r w:rsidRPr="004705EA">
              <w:rPr>
                <w:b/>
                <w:bCs/>
              </w:rPr>
              <w:t>Educator 7</w:t>
            </w:r>
          </w:p>
        </w:tc>
        <w:sdt>
          <w:sdtPr>
            <w:id w:val="919754136"/>
            <w:placeholder>
              <w:docPart w:val="D9B909989C0C42FD9A15C817A0EF9856"/>
            </w:placeholder>
            <w:showingPlcHdr/>
            <w:dataBinding w:prefixMappings="" w:xpath="/MyText[1]" w:storeItemID="{0E96037B-4257-4104-9D0C-72EB46E8091B}"/>
            <w:text/>
          </w:sdtPr>
          <w:sdtContent>
            <w:tc>
              <w:tcPr>
                <w:tcW w:w="3402" w:type="dxa"/>
                <w:tcBorders>
                  <w:top w:val="dashed" w:sz="4" w:space="0" w:color="auto"/>
                  <w:left w:val="single" w:sz="4" w:space="0" w:color="auto"/>
                  <w:bottom w:val="dashed" w:sz="4" w:space="0" w:color="auto"/>
                  <w:right w:val="dashed" w:sz="4" w:space="0" w:color="auto"/>
                </w:tcBorders>
                <w:vAlign w:val="center"/>
              </w:tcPr>
              <w:p w14:paraId="60EFE383" w14:textId="38F93C8C" w:rsidR="009053EB" w:rsidRDefault="009053EB" w:rsidP="009053EB">
                <w:pPr>
                  <w:tabs>
                    <w:tab w:val="left" w:pos="3500"/>
                  </w:tabs>
                  <w:spacing w:after="0" w:line="240" w:lineRule="auto"/>
                </w:pPr>
                <w:r w:rsidRPr="00267B89">
                  <w:rPr>
                    <w:rStyle w:val="PlaceholderText"/>
                  </w:rPr>
                  <w:t>Click or tap here to enter text.</w:t>
                </w:r>
              </w:p>
            </w:tc>
          </w:sdtContent>
        </w:sdt>
        <w:tc>
          <w:tcPr>
            <w:tcW w:w="3402" w:type="dxa"/>
            <w:tcBorders>
              <w:top w:val="dashed" w:sz="4" w:space="0" w:color="auto"/>
              <w:left w:val="single" w:sz="4" w:space="0" w:color="auto"/>
              <w:bottom w:val="dashed" w:sz="4" w:space="0" w:color="auto"/>
              <w:right w:val="single" w:sz="8" w:space="0" w:color="auto"/>
            </w:tcBorders>
            <w:vAlign w:val="center"/>
          </w:tcPr>
          <w:p w14:paraId="6DF80F93" w14:textId="45376C98" w:rsidR="009053EB" w:rsidRDefault="009053EB" w:rsidP="009053EB">
            <w:pPr>
              <w:tabs>
                <w:tab w:val="left" w:pos="3500"/>
              </w:tabs>
              <w:spacing w:after="0" w:line="240" w:lineRule="auto"/>
            </w:pPr>
            <w:r>
              <w:t xml:space="preserve">Profession: </w:t>
            </w:r>
            <w:sdt>
              <w:sdtPr>
                <w:id w:val="-688067682"/>
                <w:placeholder>
                  <w:docPart w:val="92569BAC2D50467EA52327B8166DCC8A"/>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Pr="00E3658E">
                  <w:rPr>
                    <w:rStyle w:val="PlaceholderText"/>
                  </w:rPr>
                  <w:t>Choose an item.</w:t>
                </w:r>
              </w:sdtContent>
            </w:sdt>
          </w:p>
        </w:tc>
        <w:tc>
          <w:tcPr>
            <w:tcW w:w="3260" w:type="dxa"/>
            <w:tcBorders>
              <w:top w:val="dashed" w:sz="4" w:space="0" w:color="auto"/>
              <w:left w:val="single" w:sz="4" w:space="0" w:color="auto"/>
              <w:bottom w:val="dashed" w:sz="4" w:space="0" w:color="auto"/>
              <w:right w:val="single" w:sz="8" w:space="0" w:color="auto"/>
            </w:tcBorders>
          </w:tcPr>
          <w:p w14:paraId="65E7FB1B" w14:textId="0E000F48" w:rsidR="009053EB" w:rsidRDefault="009053EB" w:rsidP="009053EB">
            <w:pPr>
              <w:tabs>
                <w:tab w:val="left" w:pos="3500"/>
              </w:tabs>
              <w:spacing w:after="0" w:line="240" w:lineRule="auto"/>
            </w:pPr>
            <w:r w:rsidRPr="00492D8D">
              <w:t>Approved</w:t>
            </w:r>
            <w:r w:rsidR="00954258">
              <w:t>?</w:t>
            </w:r>
            <w:r w:rsidRPr="00492D8D">
              <w:t xml:space="preserve"> </w:t>
            </w:r>
            <w:sdt>
              <w:sdtPr>
                <w:id w:val="-1663299593"/>
                <w:placeholder>
                  <w:docPart w:val="DFD85DF500F84B80B4E739B026F8D526"/>
                </w:placeholder>
                <w:showingPlcHdr/>
                <w:dropDownList>
                  <w:listItem w:value="Choose an item."/>
                  <w:listItem w:displayText="Yes" w:value="Yes"/>
                  <w:listItem w:displayText="No" w:value="No"/>
                </w:dropDownList>
              </w:sdtPr>
              <w:sdtContent>
                <w:r w:rsidRPr="00492D8D">
                  <w:rPr>
                    <w:rStyle w:val="PlaceholderText"/>
                  </w:rPr>
                  <w:t>Choose an item.</w:t>
                </w:r>
              </w:sdtContent>
            </w:sdt>
          </w:p>
        </w:tc>
      </w:tr>
      <w:tr w:rsidR="009053EB" w14:paraId="6AC695CD" w14:textId="77777777" w:rsidTr="00F42ED1">
        <w:trPr>
          <w:trHeight w:val="352"/>
        </w:trPr>
        <w:tc>
          <w:tcPr>
            <w:tcW w:w="4112" w:type="dxa"/>
            <w:vMerge/>
            <w:tcBorders>
              <w:left w:val="single" w:sz="8" w:space="0" w:color="auto"/>
              <w:bottom w:val="single" w:sz="4" w:space="0" w:color="auto"/>
              <w:right w:val="single" w:sz="8" w:space="0" w:color="auto"/>
            </w:tcBorders>
            <w:vAlign w:val="center"/>
          </w:tcPr>
          <w:p w14:paraId="088839CD" w14:textId="77777777" w:rsidR="009053EB" w:rsidRDefault="009053EB" w:rsidP="009053EB">
            <w:pPr>
              <w:spacing w:after="0" w:line="240" w:lineRule="auto"/>
            </w:pPr>
          </w:p>
        </w:tc>
        <w:tc>
          <w:tcPr>
            <w:tcW w:w="1559" w:type="dxa"/>
            <w:tcBorders>
              <w:top w:val="dashed" w:sz="4" w:space="0" w:color="auto"/>
              <w:left w:val="single" w:sz="8" w:space="0" w:color="auto"/>
              <w:bottom w:val="single" w:sz="8" w:space="0" w:color="auto"/>
              <w:right w:val="single" w:sz="4" w:space="0" w:color="auto"/>
            </w:tcBorders>
            <w:vAlign w:val="center"/>
          </w:tcPr>
          <w:p w14:paraId="6D1E25F7" w14:textId="56FF9098" w:rsidR="009053EB" w:rsidRPr="004705EA" w:rsidRDefault="009053EB" w:rsidP="009053EB">
            <w:pPr>
              <w:tabs>
                <w:tab w:val="left" w:pos="3500"/>
              </w:tabs>
              <w:spacing w:after="0" w:line="240" w:lineRule="auto"/>
              <w:rPr>
                <w:b/>
                <w:bCs/>
              </w:rPr>
            </w:pPr>
            <w:r w:rsidRPr="004705EA">
              <w:rPr>
                <w:b/>
                <w:bCs/>
              </w:rPr>
              <w:t>Educator 8</w:t>
            </w:r>
          </w:p>
        </w:tc>
        <w:sdt>
          <w:sdtPr>
            <w:id w:val="-1151756200"/>
            <w:placeholder>
              <w:docPart w:val="738E90D3CDA046119D94E52DAEA1325E"/>
            </w:placeholder>
            <w:showingPlcHdr/>
            <w:dataBinding w:prefixMappings="" w:xpath="/MyText[1]" w:storeItemID="{67CDE42F-8485-4F5C-B854-F9D8F968C43A}"/>
            <w:text/>
          </w:sdtPr>
          <w:sdtContent>
            <w:tc>
              <w:tcPr>
                <w:tcW w:w="3402" w:type="dxa"/>
                <w:tcBorders>
                  <w:top w:val="dashed" w:sz="4" w:space="0" w:color="auto"/>
                  <w:left w:val="single" w:sz="4" w:space="0" w:color="auto"/>
                  <w:bottom w:val="single" w:sz="8" w:space="0" w:color="auto"/>
                  <w:right w:val="dashed" w:sz="4" w:space="0" w:color="auto"/>
                </w:tcBorders>
                <w:vAlign w:val="center"/>
              </w:tcPr>
              <w:p w14:paraId="38A37349" w14:textId="58EC84FF" w:rsidR="009053EB" w:rsidRDefault="009053EB" w:rsidP="009053EB">
                <w:pPr>
                  <w:tabs>
                    <w:tab w:val="left" w:pos="3500"/>
                  </w:tabs>
                  <w:spacing w:after="0" w:line="240" w:lineRule="auto"/>
                </w:pPr>
                <w:r w:rsidRPr="00267B89">
                  <w:rPr>
                    <w:rStyle w:val="PlaceholderText"/>
                  </w:rPr>
                  <w:t>Click or tap here to enter text.</w:t>
                </w:r>
              </w:p>
            </w:tc>
          </w:sdtContent>
        </w:sdt>
        <w:tc>
          <w:tcPr>
            <w:tcW w:w="3402" w:type="dxa"/>
            <w:tcBorders>
              <w:top w:val="dashed" w:sz="4" w:space="0" w:color="auto"/>
              <w:left w:val="single" w:sz="4" w:space="0" w:color="auto"/>
              <w:bottom w:val="single" w:sz="8" w:space="0" w:color="auto"/>
              <w:right w:val="single" w:sz="8" w:space="0" w:color="auto"/>
            </w:tcBorders>
            <w:vAlign w:val="center"/>
          </w:tcPr>
          <w:p w14:paraId="583E35C5" w14:textId="7F5EEDE3" w:rsidR="009053EB" w:rsidRDefault="009053EB" w:rsidP="009053EB">
            <w:pPr>
              <w:tabs>
                <w:tab w:val="left" w:pos="3500"/>
              </w:tabs>
              <w:spacing w:after="0" w:line="240" w:lineRule="auto"/>
            </w:pPr>
            <w:r>
              <w:t xml:space="preserve">Profession: </w:t>
            </w:r>
            <w:sdt>
              <w:sdtPr>
                <w:id w:val="-705715420"/>
                <w:placeholder>
                  <w:docPart w:val="9B609273AAE740B99F9893307B67251D"/>
                </w:placeholder>
                <w:showingPlcHdr/>
                <w:dropDownList>
                  <w:listItem w:displayText="Nursing" w:value="Nursing"/>
                  <w:listItem w:displayText="Pharmacist" w:value="Pharmacist"/>
                  <w:listItem w:displayText="Physiotherapist" w:value="Physiotherapist"/>
                  <w:listItem w:displayText="Paramedic" w:value="Paramedic"/>
                  <w:listItem w:displayText="GP" w:value="GP"/>
                  <w:listItem w:displayText="Other" w:value="Other"/>
                </w:dropDownList>
              </w:sdtPr>
              <w:sdtContent>
                <w:r w:rsidRPr="00E3658E">
                  <w:rPr>
                    <w:rStyle w:val="PlaceholderText"/>
                  </w:rPr>
                  <w:t>Choose an item.</w:t>
                </w:r>
              </w:sdtContent>
            </w:sdt>
          </w:p>
        </w:tc>
        <w:tc>
          <w:tcPr>
            <w:tcW w:w="3260" w:type="dxa"/>
            <w:tcBorders>
              <w:top w:val="dashed" w:sz="4" w:space="0" w:color="auto"/>
              <w:left w:val="single" w:sz="4" w:space="0" w:color="auto"/>
              <w:bottom w:val="single" w:sz="8" w:space="0" w:color="auto"/>
              <w:right w:val="single" w:sz="8" w:space="0" w:color="auto"/>
            </w:tcBorders>
          </w:tcPr>
          <w:p w14:paraId="718A896A" w14:textId="2AA1F9C8" w:rsidR="009053EB" w:rsidRDefault="009053EB" w:rsidP="009053EB">
            <w:pPr>
              <w:tabs>
                <w:tab w:val="left" w:pos="3500"/>
              </w:tabs>
              <w:spacing w:after="0" w:line="240" w:lineRule="auto"/>
            </w:pPr>
            <w:r w:rsidRPr="00492D8D">
              <w:t>Approved</w:t>
            </w:r>
            <w:r w:rsidR="00954258">
              <w:t>?</w:t>
            </w:r>
            <w:r w:rsidRPr="00492D8D">
              <w:t xml:space="preserve"> </w:t>
            </w:r>
            <w:sdt>
              <w:sdtPr>
                <w:id w:val="972641972"/>
                <w:placeholder>
                  <w:docPart w:val="D45D24189F654FB88D833987D6205FE4"/>
                </w:placeholder>
                <w:showingPlcHdr/>
                <w:dropDownList>
                  <w:listItem w:value="Choose an item."/>
                  <w:listItem w:displayText="Yes" w:value="Yes"/>
                  <w:listItem w:displayText="No" w:value="No"/>
                </w:dropDownList>
              </w:sdtPr>
              <w:sdtContent>
                <w:r w:rsidRPr="00492D8D">
                  <w:rPr>
                    <w:rStyle w:val="PlaceholderText"/>
                  </w:rPr>
                  <w:t>Choose an item.</w:t>
                </w:r>
              </w:sdtContent>
            </w:sdt>
          </w:p>
        </w:tc>
      </w:tr>
    </w:tbl>
    <w:p w14:paraId="5E6B6121" w14:textId="77777777" w:rsidR="004D6D3A" w:rsidRDefault="004D6D3A"/>
    <w:p w14:paraId="5F3281D9" w14:textId="77777777" w:rsidR="004D6D3A" w:rsidRDefault="004D6D3A"/>
    <w:p w14:paraId="7491B9B7" w14:textId="77777777" w:rsidR="00E05F96" w:rsidRDefault="00E05F96"/>
    <w:p w14:paraId="1CD1DD41" w14:textId="77777777" w:rsidR="00E05F96" w:rsidRDefault="00E05F96"/>
    <w:tbl>
      <w:tblPr>
        <w:tblStyle w:val="TableGrid"/>
        <w:tblW w:w="13948" w:type="dxa"/>
        <w:tblBorders>
          <w:top w:val="single" w:sz="8" w:space="0" w:color="auto"/>
          <w:left w:val="single" w:sz="8" w:space="0" w:color="auto"/>
          <w:bottom w:val="single" w:sz="8" w:space="0" w:color="auto"/>
          <w:right w:val="single" w:sz="8" w:space="0" w:color="auto"/>
        </w:tblBorders>
        <w:tblLook w:val="04A0" w:firstRow="1" w:lastRow="0" w:firstColumn="1" w:lastColumn="0" w:noHBand="0" w:noVBand="1"/>
      </w:tblPr>
      <w:tblGrid>
        <w:gridCol w:w="4850"/>
        <w:gridCol w:w="4576"/>
        <w:gridCol w:w="4522"/>
      </w:tblGrid>
      <w:tr w:rsidR="006F55F2" w14:paraId="47169CCA" w14:textId="77777777" w:rsidTr="00400E11">
        <w:trPr>
          <w:trHeight w:val="482"/>
        </w:trPr>
        <w:tc>
          <w:tcPr>
            <w:tcW w:w="13948" w:type="dxa"/>
            <w:gridSpan w:val="3"/>
            <w:tcBorders>
              <w:top w:val="single" w:sz="8" w:space="0" w:color="auto"/>
              <w:bottom w:val="single" w:sz="8" w:space="0" w:color="auto"/>
            </w:tcBorders>
            <w:shd w:val="clear" w:color="auto" w:fill="D9D9D9" w:themeFill="text1" w:themeFillShade="D9"/>
            <w:vAlign w:val="center"/>
          </w:tcPr>
          <w:p w14:paraId="4B423C78" w14:textId="157F0F6F" w:rsidR="006F55F2" w:rsidRPr="006F55F2" w:rsidRDefault="00DD2D7B" w:rsidP="00CB4FF6">
            <w:pPr>
              <w:tabs>
                <w:tab w:val="left" w:pos="3500"/>
              </w:tabs>
              <w:spacing w:after="0" w:line="240" w:lineRule="auto"/>
              <w:jc w:val="center"/>
              <w:rPr>
                <w:b/>
                <w:bCs/>
              </w:rPr>
            </w:pPr>
            <w:r>
              <w:rPr>
                <w:lang w:eastAsia="en-US"/>
              </w:rPr>
              <w:br w:type="page"/>
            </w:r>
            <w:r w:rsidR="006F55F2" w:rsidRPr="006F55F2">
              <w:rPr>
                <w:b/>
                <w:bCs/>
                <w:color w:val="auto"/>
              </w:rPr>
              <w:t>Assess</w:t>
            </w:r>
            <w:r w:rsidR="0019554C">
              <w:rPr>
                <w:b/>
                <w:bCs/>
                <w:color w:val="auto"/>
              </w:rPr>
              <w:t>ment panel details</w:t>
            </w:r>
          </w:p>
        </w:tc>
      </w:tr>
      <w:tr w:rsidR="006F55F2" w14:paraId="772D9A70" w14:textId="77777777" w:rsidTr="00400E11">
        <w:trPr>
          <w:trHeight w:val="482"/>
        </w:trPr>
        <w:tc>
          <w:tcPr>
            <w:tcW w:w="4850" w:type="dxa"/>
            <w:tcBorders>
              <w:top w:val="single" w:sz="8" w:space="0" w:color="auto"/>
              <w:bottom w:val="single" w:sz="8" w:space="0" w:color="auto"/>
              <w:right w:val="single" w:sz="8" w:space="0" w:color="auto"/>
            </w:tcBorders>
            <w:shd w:val="clear" w:color="auto" w:fill="0072CE"/>
            <w:vAlign w:val="center"/>
          </w:tcPr>
          <w:p w14:paraId="4989B904" w14:textId="593B91E0" w:rsidR="006F55F2" w:rsidRPr="0046112A" w:rsidRDefault="005979B2" w:rsidP="006F55F2">
            <w:pPr>
              <w:tabs>
                <w:tab w:val="left" w:pos="3500"/>
              </w:tabs>
              <w:spacing w:after="0" w:line="240" w:lineRule="auto"/>
              <w:jc w:val="center"/>
              <w:rPr>
                <w:b/>
                <w:bCs/>
                <w:color w:val="FFFFFF" w:themeColor="text1"/>
              </w:rPr>
            </w:pPr>
            <w:r>
              <w:rPr>
                <w:b/>
                <w:bCs/>
                <w:color w:val="FFFFFF" w:themeColor="text1"/>
              </w:rPr>
              <w:t xml:space="preserve">Full </w:t>
            </w:r>
            <w:r w:rsidR="006F55F2" w:rsidRPr="0046112A">
              <w:rPr>
                <w:b/>
                <w:bCs/>
                <w:color w:val="FFFFFF" w:themeColor="text1"/>
              </w:rPr>
              <w:t>Name</w:t>
            </w:r>
          </w:p>
        </w:tc>
        <w:tc>
          <w:tcPr>
            <w:tcW w:w="4576" w:type="dxa"/>
            <w:tcBorders>
              <w:top w:val="single" w:sz="8" w:space="0" w:color="auto"/>
              <w:left w:val="single" w:sz="8" w:space="0" w:color="auto"/>
              <w:bottom w:val="single" w:sz="8" w:space="0" w:color="auto"/>
              <w:right w:val="single" w:sz="8" w:space="0" w:color="auto"/>
            </w:tcBorders>
            <w:shd w:val="clear" w:color="auto" w:fill="0072CE"/>
            <w:vAlign w:val="center"/>
          </w:tcPr>
          <w:p w14:paraId="438B9ACE" w14:textId="77777777" w:rsidR="006F55F2" w:rsidRPr="0046112A" w:rsidRDefault="006F55F2" w:rsidP="006F55F2">
            <w:pPr>
              <w:tabs>
                <w:tab w:val="left" w:pos="3500"/>
              </w:tabs>
              <w:spacing w:after="0" w:line="240" w:lineRule="auto"/>
              <w:jc w:val="center"/>
              <w:rPr>
                <w:b/>
                <w:bCs/>
                <w:color w:val="FFFFFF" w:themeColor="text1"/>
              </w:rPr>
            </w:pPr>
            <w:r w:rsidRPr="0046112A">
              <w:rPr>
                <w:b/>
                <w:bCs/>
                <w:color w:val="FFFFFF" w:themeColor="text1"/>
              </w:rPr>
              <w:t>Organisation</w:t>
            </w:r>
          </w:p>
        </w:tc>
        <w:tc>
          <w:tcPr>
            <w:tcW w:w="4522" w:type="dxa"/>
            <w:tcBorders>
              <w:top w:val="single" w:sz="8" w:space="0" w:color="auto"/>
              <w:left w:val="single" w:sz="8" w:space="0" w:color="auto"/>
              <w:bottom w:val="single" w:sz="8" w:space="0" w:color="auto"/>
            </w:tcBorders>
            <w:shd w:val="clear" w:color="auto" w:fill="0072CE"/>
            <w:vAlign w:val="center"/>
          </w:tcPr>
          <w:p w14:paraId="5DBEAE32" w14:textId="205D9B79" w:rsidR="006F55F2" w:rsidRPr="0046112A" w:rsidRDefault="005979B2" w:rsidP="006F55F2">
            <w:pPr>
              <w:tabs>
                <w:tab w:val="left" w:pos="3500"/>
              </w:tabs>
              <w:spacing w:after="0" w:line="240" w:lineRule="auto"/>
              <w:jc w:val="center"/>
              <w:rPr>
                <w:b/>
                <w:bCs/>
                <w:color w:val="FFFFFF" w:themeColor="text1"/>
              </w:rPr>
            </w:pPr>
            <w:r>
              <w:rPr>
                <w:b/>
                <w:bCs/>
                <w:color w:val="FFFFFF" w:themeColor="text1"/>
              </w:rPr>
              <w:t>Professional role(s)</w:t>
            </w:r>
          </w:p>
        </w:tc>
      </w:tr>
      <w:tr w:rsidR="006F55F2" w14:paraId="65934BC4" w14:textId="77777777" w:rsidTr="00400E11">
        <w:trPr>
          <w:trHeight w:val="697"/>
        </w:trPr>
        <w:tc>
          <w:tcPr>
            <w:tcW w:w="4850" w:type="dxa"/>
            <w:tcBorders>
              <w:top w:val="single" w:sz="8" w:space="0" w:color="auto"/>
              <w:right w:val="single" w:sz="8" w:space="0" w:color="auto"/>
            </w:tcBorders>
            <w:vAlign w:val="center"/>
          </w:tcPr>
          <w:p w14:paraId="2B8AB892" w14:textId="77777777" w:rsidR="006F55F2" w:rsidRDefault="006F55F2" w:rsidP="006F55F2">
            <w:pPr>
              <w:tabs>
                <w:tab w:val="left" w:pos="3500"/>
              </w:tabs>
              <w:spacing w:after="0" w:line="240" w:lineRule="auto"/>
            </w:pPr>
          </w:p>
        </w:tc>
        <w:tc>
          <w:tcPr>
            <w:tcW w:w="4576" w:type="dxa"/>
            <w:tcBorders>
              <w:top w:val="single" w:sz="8" w:space="0" w:color="auto"/>
              <w:left w:val="single" w:sz="8" w:space="0" w:color="auto"/>
              <w:right w:val="single" w:sz="8" w:space="0" w:color="auto"/>
            </w:tcBorders>
            <w:vAlign w:val="center"/>
          </w:tcPr>
          <w:p w14:paraId="03D77283" w14:textId="77777777" w:rsidR="006F55F2" w:rsidRDefault="006F55F2" w:rsidP="006F55F2">
            <w:pPr>
              <w:tabs>
                <w:tab w:val="left" w:pos="3500"/>
              </w:tabs>
              <w:spacing w:after="0" w:line="240" w:lineRule="auto"/>
            </w:pPr>
          </w:p>
        </w:tc>
        <w:tc>
          <w:tcPr>
            <w:tcW w:w="4522" w:type="dxa"/>
            <w:tcBorders>
              <w:top w:val="single" w:sz="8" w:space="0" w:color="auto"/>
              <w:left w:val="single" w:sz="8" w:space="0" w:color="auto"/>
            </w:tcBorders>
            <w:vAlign w:val="center"/>
          </w:tcPr>
          <w:p w14:paraId="7B50CB47" w14:textId="77777777" w:rsidR="006F55F2" w:rsidRDefault="006F55F2" w:rsidP="006F55F2">
            <w:pPr>
              <w:tabs>
                <w:tab w:val="left" w:pos="3500"/>
              </w:tabs>
              <w:spacing w:after="0" w:line="240" w:lineRule="auto"/>
            </w:pPr>
          </w:p>
        </w:tc>
      </w:tr>
      <w:tr w:rsidR="006F55F2" w14:paraId="1E643DB3" w14:textId="77777777" w:rsidTr="00400E11">
        <w:trPr>
          <w:trHeight w:val="697"/>
        </w:trPr>
        <w:tc>
          <w:tcPr>
            <w:tcW w:w="4850" w:type="dxa"/>
            <w:tcBorders>
              <w:right w:val="single" w:sz="8" w:space="0" w:color="auto"/>
            </w:tcBorders>
            <w:vAlign w:val="center"/>
          </w:tcPr>
          <w:p w14:paraId="5ECE8A79" w14:textId="77777777" w:rsidR="006F55F2" w:rsidRDefault="006F55F2" w:rsidP="006F55F2">
            <w:pPr>
              <w:tabs>
                <w:tab w:val="left" w:pos="3500"/>
              </w:tabs>
              <w:spacing w:after="0" w:line="240" w:lineRule="auto"/>
            </w:pPr>
          </w:p>
        </w:tc>
        <w:tc>
          <w:tcPr>
            <w:tcW w:w="4576" w:type="dxa"/>
            <w:tcBorders>
              <w:left w:val="single" w:sz="8" w:space="0" w:color="auto"/>
              <w:right w:val="single" w:sz="8" w:space="0" w:color="auto"/>
            </w:tcBorders>
            <w:vAlign w:val="center"/>
          </w:tcPr>
          <w:p w14:paraId="34A32FDB" w14:textId="77777777" w:rsidR="006F55F2" w:rsidRDefault="006F55F2" w:rsidP="006F55F2">
            <w:pPr>
              <w:tabs>
                <w:tab w:val="left" w:pos="3500"/>
              </w:tabs>
              <w:spacing w:after="0" w:line="240" w:lineRule="auto"/>
            </w:pPr>
          </w:p>
        </w:tc>
        <w:tc>
          <w:tcPr>
            <w:tcW w:w="4522" w:type="dxa"/>
            <w:tcBorders>
              <w:left w:val="single" w:sz="8" w:space="0" w:color="auto"/>
            </w:tcBorders>
            <w:vAlign w:val="center"/>
          </w:tcPr>
          <w:p w14:paraId="736FAD9C" w14:textId="77777777" w:rsidR="006F55F2" w:rsidRDefault="006F55F2" w:rsidP="006F55F2">
            <w:pPr>
              <w:tabs>
                <w:tab w:val="left" w:pos="3500"/>
              </w:tabs>
              <w:spacing w:after="0" w:line="240" w:lineRule="auto"/>
            </w:pPr>
          </w:p>
        </w:tc>
      </w:tr>
      <w:tr w:rsidR="006F55F2" w14:paraId="481436CC" w14:textId="77777777" w:rsidTr="00400E11">
        <w:trPr>
          <w:trHeight w:val="697"/>
        </w:trPr>
        <w:tc>
          <w:tcPr>
            <w:tcW w:w="4850" w:type="dxa"/>
            <w:tcBorders>
              <w:right w:val="single" w:sz="8" w:space="0" w:color="auto"/>
            </w:tcBorders>
            <w:vAlign w:val="center"/>
          </w:tcPr>
          <w:p w14:paraId="069FB19B" w14:textId="77777777" w:rsidR="006F55F2" w:rsidRDefault="006F55F2" w:rsidP="006F55F2">
            <w:pPr>
              <w:tabs>
                <w:tab w:val="left" w:pos="3500"/>
              </w:tabs>
              <w:spacing w:after="0" w:line="240" w:lineRule="auto"/>
            </w:pPr>
          </w:p>
        </w:tc>
        <w:tc>
          <w:tcPr>
            <w:tcW w:w="4576" w:type="dxa"/>
            <w:tcBorders>
              <w:left w:val="single" w:sz="8" w:space="0" w:color="auto"/>
              <w:bottom w:val="single" w:sz="8" w:space="0" w:color="auto"/>
              <w:right w:val="single" w:sz="8" w:space="0" w:color="auto"/>
            </w:tcBorders>
            <w:vAlign w:val="center"/>
          </w:tcPr>
          <w:p w14:paraId="376D35EA" w14:textId="77777777" w:rsidR="006F55F2" w:rsidRDefault="006F55F2" w:rsidP="006F55F2">
            <w:pPr>
              <w:tabs>
                <w:tab w:val="left" w:pos="3500"/>
              </w:tabs>
              <w:spacing w:after="0" w:line="240" w:lineRule="auto"/>
            </w:pPr>
          </w:p>
        </w:tc>
        <w:tc>
          <w:tcPr>
            <w:tcW w:w="4522" w:type="dxa"/>
            <w:tcBorders>
              <w:left w:val="single" w:sz="8" w:space="0" w:color="auto"/>
            </w:tcBorders>
            <w:vAlign w:val="center"/>
          </w:tcPr>
          <w:p w14:paraId="73BA2B18" w14:textId="77777777" w:rsidR="006F55F2" w:rsidRDefault="006F55F2" w:rsidP="006F55F2">
            <w:pPr>
              <w:tabs>
                <w:tab w:val="left" w:pos="3500"/>
              </w:tabs>
              <w:spacing w:after="0" w:line="240" w:lineRule="auto"/>
            </w:pPr>
          </w:p>
        </w:tc>
      </w:tr>
    </w:tbl>
    <w:p w14:paraId="4A870C59" w14:textId="77777777" w:rsidR="00CB4FF6" w:rsidRDefault="00CB4FF6" w:rsidP="000C7DC7">
      <w:pPr>
        <w:tabs>
          <w:tab w:val="left" w:pos="3500"/>
        </w:tabs>
        <w:spacing w:after="0" w:line="240" w:lineRule="auto"/>
      </w:pPr>
    </w:p>
    <w:p w14:paraId="39F17CD0" w14:textId="77777777" w:rsidR="006F55F2" w:rsidRDefault="006F55F2" w:rsidP="000C7DC7">
      <w:pPr>
        <w:tabs>
          <w:tab w:val="left" w:pos="3500"/>
        </w:tabs>
        <w:spacing w:after="0" w:line="240" w:lineRule="auto"/>
      </w:pPr>
    </w:p>
    <w:tbl>
      <w:tblPr>
        <w:tblStyle w:val="TableGrid"/>
        <w:tblW w:w="14029" w:type="dxa"/>
        <w:tblBorders>
          <w:top w:val="single" w:sz="8" w:space="0" w:color="auto"/>
          <w:left w:val="single" w:sz="8" w:space="0" w:color="auto"/>
          <w:bottom w:val="single" w:sz="8" w:space="0" w:color="auto"/>
          <w:right w:val="single" w:sz="8" w:space="0" w:color="auto"/>
        </w:tblBorders>
        <w:tblLook w:val="04A0" w:firstRow="1" w:lastRow="0" w:firstColumn="1" w:lastColumn="0" w:noHBand="0" w:noVBand="1"/>
      </w:tblPr>
      <w:tblGrid>
        <w:gridCol w:w="4850"/>
        <w:gridCol w:w="9179"/>
      </w:tblGrid>
      <w:tr w:rsidR="006F55F2" w14:paraId="4B694BD6" w14:textId="77777777" w:rsidTr="00400E11">
        <w:trPr>
          <w:trHeight w:val="482"/>
        </w:trPr>
        <w:tc>
          <w:tcPr>
            <w:tcW w:w="14029" w:type="dxa"/>
            <w:gridSpan w:val="2"/>
            <w:tcBorders>
              <w:top w:val="single" w:sz="8" w:space="0" w:color="auto"/>
              <w:bottom w:val="single" w:sz="8" w:space="0" w:color="auto"/>
            </w:tcBorders>
            <w:shd w:val="clear" w:color="auto" w:fill="D9D9D9" w:themeFill="text1" w:themeFillShade="D9"/>
            <w:vAlign w:val="center"/>
          </w:tcPr>
          <w:p w14:paraId="004E002C" w14:textId="3FE36C46" w:rsidR="006F55F2" w:rsidRPr="006F55F2" w:rsidRDefault="006F55F2" w:rsidP="004217FF">
            <w:pPr>
              <w:tabs>
                <w:tab w:val="left" w:pos="3500"/>
              </w:tabs>
              <w:spacing w:after="0" w:line="240" w:lineRule="auto"/>
              <w:jc w:val="center"/>
              <w:rPr>
                <w:b/>
                <w:bCs/>
              </w:rPr>
            </w:pPr>
            <w:r w:rsidRPr="006F55F2">
              <w:rPr>
                <w:b/>
                <w:bCs/>
                <w:color w:val="auto"/>
              </w:rPr>
              <w:t xml:space="preserve">Confirmed </w:t>
            </w:r>
            <w:r w:rsidR="008223BF">
              <w:rPr>
                <w:b/>
                <w:bCs/>
                <w:color w:val="auto"/>
              </w:rPr>
              <w:t>panel</w:t>
            </w:r>
            <w:r w:rsidR="00865D61" w:rsidRPr="006F55F2">
              <w:rPr>
                <w:b/>
                <w:bCs/>
                <w:color w:val="auto"/>
              </w:rPr>
              <w:t xml:space="preserve"> outcome</w:t>
            </w:r>
            <w:r w:rsidR="004F5F7C">
              <w:rPr>
                <w:b/>
                <w:bCs/>
                <w:color w:val="auto"/>
              </w:rPr>
              <w:t xml:space="preserve"> </w:t>
            </w:r>
            <w:r w:rsidR="004F5F7C" w:rsidRPr="004F5F7C">
              <w:rPr>
                <w:b/>
                <w:bCs/>
                <w:i/>
                <w:iCs/>
                <w:color w:val="auto"/>
                <w:sz w:val="20"/>
                <w:szCs w:val="20"/>
              </w:rPr>
              <w:t>(for those LEs and ES individually confirmed as approved in the summary box above)</w:t>
            </w:r>
          </w:p>
        </w:tc>
      </w:tr>
      <w:tr w:rsidR="006F55F2" w14:paraId="5F175D16" w14:textId="77777777" w:rsidTr="00400E11">
        <w:trPr>
          <w:trHeight w:val="482"/>
        </w:trPr>
        <w:tc>
          <w:tcPr>
            <w:tcW w:w="4850" w:type="dxa"/>
            <w:tcBorders>
              <w:top w:val="single" w:sz="8" w:space="0" w:color="auto"/>
              <w:bottom w:val="single" w:sz="8" w:space="0" w:color="auto"/>
              <w:right w:val="single" w:sz="8" w:space="0" w:color="auto"/>
            </w:tcBorders>
            <w:shd w:val="clear" w:color="auto" w:fill="0072CE"/>
            <w:vAlign w:val="center"/>
          </w:tcPr>
          <w:p w14:paraId="218F1EE5" w14:textId="77777777" w:rsidR="006F55F2" w:rsidRPr="0046112A" w:rsidRDefault="006F55F2" w:rsidP="004217FF">
            <w:pPr>
              <w:tabs>
                <w:tab w:val="left" w:pos="3500"/>
              </w:tabs>
              <w:spacing w:after="0" w:line="240" w:lineRule="auto"/>
              <w:jc w:val="center"/>
              <w:rPr>
                <w:b/>
                <w:bCs/>
                <w:color w:val="FFFFFF" w:themeColor="text1"/>
              </w:rPr>
            </w:pPr>
            <w:r w:rsidRPr="0046112A">
              <w:rPr>
                <w:b/>
                <w:bCs/>
                <w:color w:val="FFFFFF" w:themeColor="text1"/>
              </w:rPr>
              <w:t>Outcome</w:t>
            </w:r>
          </w:p>
        </w:tc>
        <w:tc>
          <w:tcPr>
            <w:tcW w:w="9179" w:type="dxa"/>
            <w:tcBorders>
              <w:top w:val="single" w:sz="8" w:space="0" w:color="auto"/>
              <w:left w:val="single" w:sz="8" w:space="0" w:color="auto"/>
              <w:bottom w:val="single" w:sz="8" w:space="0" w:color="auto"/>
            </w:tcBorders>
            <w:shd w:val="clear" w:color="auto" w:fill="0072CE"/>
            <w:vAlign w:val="center"/>
          </w:tcPr>
          <w:p w14:paraId="0AA10A5E" w14:textId="08609AE0" w:rsidR="006F55F2" w:rsidRPr="0046112A" w:rsidRDefault="00BD2945" w:rsidP="004217FF">
            <w:pPr>
              <w:tabs>
                <w:tab w:val="left" w:pos="3500"/>
              </w:tabs>
              <w:spacing w:after="0" w:line="240" w:lineRule="auto"/>
              <w:jc w:val="center"/>
              <w:rPr>
                <w:b/>
                <w:bCs/>
                <w:color w:val="FFFFFF" w:themeColor="text1"/>
              </w:rPr>
            </w:pPr>
            <w:r>
              <w:rPr>
                <w:b/>
                <w:bCs/>
                <w:color w:val="FFFFFF" w:themeColor="text1"/>
              </w:rPr>
              <w:t>S</w:t>
            </w:r>
            <w:r w:rsidR="00666E17">
              <w:rPr>
                <w:b/>
                <w:bCs/>
                <w:color w:val="FFFFFF" w:themeColor="text1"/>
              </w:rPr>
              <w:t>ummarising</w:t>
            </w:r>
            <w:r w:rsidR="00D918BB">
              <w:rPr>
                <w:b/>
                <w:bCs/>
                <w:color w:val="FFFFFF" w:themeColor="text1"/>
              </w:rPr>
              <w:t xml:space="preserve"> c</w:t>
            </w:r>
            <w:r w:rsidR="006F55F2" w:rsidRPr="0046112A">
              <w:rPr>
                <w:b/>
                <w:bCs/>
                <w:color w:val="FFFFFF" w:themeColor="text1"/>
              </w:rPr>
              <w:t>omment</w:t>
            </w:r>
            <w:r w:rsidR="005979B2">
              <w:rPr>
                <w:b/>
                <w:bCs/>
                <w:color w:val="FFFFFF" w:themeColor="text1"/>
              </w:rPr>
              <w:t xml:space="preserve">s </w:t>
            </w:r>
          </w:p>
        </w:tc>
      </w:tr>
      <w:tr w:rsidR="00AF2230" w14:paraId="32C28E64" w14:textId="77777777" w:rsidTr="00400E11">
        <w:trPr>
          <w:trHeight w:val="697"/>
        </w:trPr>
        <w:tc>
          <w:tcPr>
            <w:tcW w:w="4850" w:type="dxa"/>
            <w:tcBorders>
              <w:top w:val="single" w:sz="8" w:space="0" w:color="auto"/>
              <w:right w:val="single" w:sz="8" w:space="0" w:color="auto"/>
            </w:tcBorders>
            <w:vAlign w:val="center"/>
          </w:tcPr>
          <w:p w14:paraId="5833133E" w14:textId="77777777" w:rsidR="00ED236C" w:rsidRDefault="00C71DBF" w:rsidP="006F55F2">
            <w:pPr>
              <w:tabs>
                <w:tab w:val="left" w:pos="3500"/>
              </w:tabs>
              <w:spacing w:after="0" w:line="240" w:lineRule="auto"/>
              <w:rPr>
                <w:b/>
                <w:bCs/>
              </w:rPr>
            </w:pPr>
            <w:r w:rsidRPr="00C71DBF">
              <w:rPr>
                <w:b/>
                <w:bCs/>
              </w:rPr>
              <w:t>Recommended for accreditation </w:t>
            </w:r>
          </w:p>
          <w:p w14:paraId="1E5B03E3" w14:textId="1AC8C4D4" w:rsidR="00AF2230" w:rsidRPr="00ED236C" w:rsidRDefault="00ED236C" w:rsidP="006F55F2">
            <w:pPr>
              <w:tabs>
                <w:tab w:val="left" w:pos="3500"/>
              </w:tabs>
              <w:spacing w:after="0" w:line="240" w:lineRule="auto"/>
            </w:pPr>
            <w:r w:rsidRPr="00C857F0">
              <w:rPr>
                <w:sz w:val="22"/>
                <w:szCs w:val="22"/>
              </w:rPr>
              <w:t>(</w:t>
            </w:r>
            <w:r w:rsidRPr="00C857F0">
              <w:rPr>
                <w:i/>
                <w:iCs/>
                <w:sz w:val="22"/>
                <w:szCs w:val="22"/>
              </w:rPr>
              <w:t>all criteria met)</w:t>
            </w:r>
            <w:r w:rsidRPr="00C857F0">
              <w:rPr>
                <w:sz w:val="22"/>
                <w:szCs w:val="22"/>
              </w:rPr>
              <w:t xml:space="preserve"> </w:t>
            </w:r>
            <w:sdt>
              <w:sdtPr>
                <w:rPr>
                  <w:position w:val="-6"/>
                  <w:sz w:val="36"/>
                  <w:szCs w:val="36"/>
                </w:rPr>
                <w:id w:val="-331153436"/>
                <w14:checkbox>
                  <w14:checked w14:val="0"/>
                  <w14:checkedState w14:val="2612" w14:font="MS Gothic"/>
                  <w14:uncheckedState w14:val="2610" w14:font="MS Gothic"/>
                </w14:checkbox>
              </w:sdtPr>
              <w:sdtContent>
                <w:r w:rsidR="00AF2230" w:rsidRPr="00ED236C">
                  <w:rPr>
                    <w:rFonts w:ascii="MS Gothic" w:eastAsia="MS Gothic" w:hAnsi="MS Gothic" w:hint="eastAsia"/>
                    <w:position w:val="-6"/>
                    <w:sz w:val="36"/>
                    <w:szCs w:val="36"/>
                  </w:rPr>
                  <w:t>☐</w:t>
                </w:r>
              </w:sdtContent>
            </w:sdt>
          </w:p>
        </w:tc>
        <w:tc>
          <w:tcPr>
            <w:tcW w:w="9179" w:type="dxa"/>
            <w:vMerge w:val="restart"/>
            <w:tcBorders>
              <w:top w:val="single" w:sz="8" w:space="0" w:color="auto"/>
              <w:left w:val="single" w:sz="8" w:space="0" w:color="auto"/>
            </w:tcBorders>
            <w:vAlign w:val="center"/>
          </w:tcPr>
          <w:p w14:paraId="24B0EEB6" w14:textId="77777777" w:rsidR="00AF2230" w:rsidRDefault="00AF2230" w:rsidP="006F55F2">
            <w:pPr>
              <w:tabs>
                <w:tab w:val="left" w:pos="3500"/>
              </w:tabs>
              <w:spacing w:after="0" w:line="240" w:lineRule="auto"/>
            </w:pPr>
          </w:p>
        </w:tc>
      </w:tr>
      <w:tr w:rsidR="00AF2230" w14:paraId="20F4ECE8" w14:textId="77777777" w:rsidTr="00B619F1">
        <w:trPr>
          <w:trHeight w:val="1621"/>
        </w:trPr>
        <w:tc>
          <w:tcPr>
            <w:tcW w:w="4850" w:type="dxa"/>
            <w:tcBorders>
              <w:right w:val="single" w:sz="8" w:space="0" w:color="auto"/>
            </w:tcBorders>
            <w:vAlign w:val="center"/>
          </w:tcPr>
          <w:p w14:paraId="3CF2E4AF" w14:textId="6872D764" w:rsidR="00FB4F95" w:rsidRDefault="00FB4F95" w:rsidP="006F55F2">
            <w:pPr>
              <w:tabs>
                <w:tab w:val="left" w:pos="3500"/>
              </w:tabs>
              <w:spacing w:after="0" w:line="240" w:lineRule="auto"/>
              <w:rPr>
                <w:b/>
                <w:bCs/>
              </w:rPr>
            </w:pPr>
            <w:r w:rsidRPr="00FB4F95">
              <w:rPr>
                <w:b/>
                <w:bCs/>
              </w:rPr>
              <w:t>Recommended for accreditation, subject to satisfactory completion of recommended actions </w:t>
            </w:r>
          </w:p>
          <w:p w14:paraId="6CDD56BC" w14:textId="539904B0" w:rsidR="00AF2230" w:rsidRDefault="00B619F1" w:rsidP="006F55F2">
            <w:pPr>
              <w:tabs>
                <w:tab w:val="left" w:pos="3500"/>
              </w:tabs>
              <w:spacing w:after="0" w:line="240" w:lineRule="auto"/>
            </w:pPr>
            <w:r w:rsidRPr="00C857F0">
              <w:rPr>
                <w:i/>
                <w:iCs/>
                <w:sz w:val="22"/>
                <w:szCs w:val="22"/>
              </w:rPr>
              <w:t>(</w:t>
            </w:r>
            <w:r w:rsidR="008C4311" w:rsidRPr="00C857F0">
              <w:rPr>
                <w:i/>
                <w:iCs/>
                <w:sz w:val="22"/>
                <w:szCs w:val="22"/>
              </w:rPr>
              <w:t>all criteria met, upon completion of specific actions listed</w:t>
            </w:r>
            <w:r w:rsidRPr="00C857F0">
              <w:rPr>
                <w:i/>
                <w:iCs/>
                <w:sz w:val="22"/>
                <w:szCs w:val="22"/>
              </w:rPr>
              <w:t>)</w:t>
            </w:r>
            <w:r w:rsidR="008C4311" w:rsidRPr="00C857F0">
              <w:rPr>
                <w:b/>
                <w:bCs/>
                <w:sz w:val="22"/>
                <w:szCs w:val="22"/>
              </w:rPr>
              <w:t xml:space="preserve"> </w:t>
            </w:r>
            <w:sdt>
              <w:sdtPr>
                <w:rPr>
                  <w:position w:val="-6"/>
                  <w:sz w:val="36"/>
                  <w:szCs w:val="36"/>
                </w:rPr>
                <w:id w:val="-547146831"/>
                <w14:checkbox>
                  <w14:checked w14:val="0"/>
                  <w14:checkedState w14:val="2612" w14:font="MS Gothic"/>
                  <w14:uncheckedState w14:val="2610" w14:font="MS Gothic"/>
                </w14:checkbox>
              </w:sdtPr>
              <w:sdtContent>
                <w:r>
                  <w:rPr>
                    <w:rFonts w:ascii="MS Gothic" w:eastAsia="MS Gothic" w:hAnsi="MS Gothic" w:hint="eastAsia"/>
                    <w:position w:val="-6"/>
                    <w:sz w:val="36"/>
                    <w:szCs w:val="36"/>
                  </w:rPr>
                  <w:t>☐</w:t>
                </w:r>
              </w:sdtContent>
            </w:sdt>
          </w:p>
        </w:tc>
        <w:tc>
          <w:tcPr>
            <w:tcW w:w="9179" w:type="dxa"/>
            <w:vMerge/>
            <w:tcBorders>
              <w:left w:val="single" w:sz="8" w:space="0" w:color="auto"/>
            </w:tcBorders>
            <w:vAlign w:val="center"/>
          </w:tcPr>
          <w:p w14:paraId="02556449" w14:textId="77777777" w:rsidR="00AF2230" w:rsidRDefault="00AF2230" w:rsidP="006F55F2">
            <w:pPr>
              <w:tabs>
                <w:tab w:val="left" w:pos="3500"/>
              </w:tabs>
              <w:spacing w:after="0" w:line="240" w:lineRule="auto"/>
            </w:pPr>
          </w:p>
        </w:tc>
      </w:tr>
      <w:tr w:rsidR="00AF2230" w14:paraId="533665DE" w14:textId="77777777" w:rsidTr="00400E11">
        <w:trPr>
          <w:trHeight w:val="697"/>
        </w:trPr>
        <w:tc>
          <w:tcPr>
            <w:tcW w:w="4850" w:type="dxa"/>
            <w:tcBorders>
              <w:bottom w:val="single" w:sz="8" w:space="0" w:color="auto"/>
              <w:right w:val="single" w:sz="8" w:space="0" w:color="auto"/>
            </w:tcBorders>
            <w:vAlign w:val="center"/>
          </w:tcPr>
          <w:p w14:paraId="2745CBE7" w14:textId="77777777" w:rsidR="00C857F0" w:rsidRDefault="00C857F0" w:rsidP="006F55F2">
            <w:pPr>
              <w:tabs>
                <w:tab w:val="left" w:pos="3500"/>
              </w:tabs>
              <w:spacing w:after="0" w:line="240" w:lineRule="auto"/>
              <w:rPr>
                <w:b/>
                <w:bCs/>
              </w:rPr>
            </w:pPr>
            <w:r w:rsidRPr="00C857F0">
              <w:rPr>
                <w:b/>
                <w:bCs/>
              </w:rPr>
              <w:t xml:space="preserve">Not recommended for accreditation  </w:t>
            </w:r>
          </w:p>
          <w:p w14:paraId="6F315673" w14:textId="6393BA5D" w:rsidR="00AF2230" w:rsidRDefault="00C857F0" w:rsidP="00C857F0">
            <w:pPr>
              <w:tabs>
                <w:tab w:val="left" w:pos="3500"/>
              </w:tabs>
              <w:spacing w:after="0" w:line="240" w:lineRule="auto"/>
            </w:pPr>
            <w:r w:rsidRPr="00C857F0">
              <w:rPr>
                <w:i/>
                <w:iCs/>
                <w:sz w:val="22"/>
                <w:szCs w:val="22"/>
              </w:rPr>
              <w:t>(criteria not met, mandatory actions required with full re-submission)</w:t>
            </w:r>
            <w:sdt>
              <w:sdtPr>
                <w:rPr>
                  <w:position w:val="-6"/>
                  <w:sz w:val="36"/>
                  <w:szCs w:val="36"/>
                </w:rPr>
                <w:id w:val="-108357975"/>
                <w14:checkbox>
                  <w14:checked w14:val="0"/>
                  <w14:checkedState w14:val="2612" w14:font="MS Gothic"/>
                  <w14:uncheckedState w14:val="2610" w14:font="MS Gothic"/>
                </w14:checkbox>
              </w:sdtPr>
              <w:sdtContent>
                <w:r w:rsidR="00AF2230">
                  <w:rPr>
                    <w:rFonts w:ascii="MS Gothic" w:eastAsia="MS Gothic" w:hAnsi="MS Gothic" w:hint="eastAsia"/>
                    <w:position w:val="-6"/>
                    <w:sz w:val="36"/>
                    <w:szCs w:val="36"/>
                  </w:rPr>
                  <w:t>☐</w:t>
                </w:r>
              </w:sdtContent>
            </w:sdt>
          </w:p>
        </w:tc>
        <w:tc>
          <w:tcPr>
            <w:tcW w:w="9179" w:type="dxa"/>
            <w:vMerge/>
            <w:tcBorders>
              <w:left w:val="single" w:sz="8" w:space="0" w:color="auto"/>
            </w:tcBorders>
            <w:vAlign w:val="center"/>
          </w:tcPr>
          <w:p w14:paraId="52CE6646" w14:textId="77777777" w:rsidR="00AF2230" w:rsidRDefault="00AF2230" w:rsidP="006F55F2">
            <w:pPr>
              <w:tabs>
                <w:tab w:val="left" w:pos="3500"/>
              </w:tabs>
              <w:spacing w:after="0" w:line="240" w:lineRule="auto"/>
            </w:pPr>
          </w:p>
        </w:tc>
      </w:tr>
    </w:tbl>
    <w:p w14:paraId="68EED8B4" w14:textId="77777777" w:rsidR="006F55F2" w:rsidRDefault="006F55F2" w:rsidP="000C7DC7">
      <w:pPr>
        <w:tabs>
          <w:tab w:val="left" w:pos="3500"/>
        </w:tabs>
        <w:spacing w:after="0" w:line="240" w:lineRule="auto"/>
      </w:pPr>
    </w:p>
    <w:p w14:paraId="2DFC502D" w14:textId="77777777" w:rsidR="00F56B08" w:rsidRDefault="00F56B08" w:rsidP="000C7DC7">
      <w:pPr>
        <w:tabs>
          <w:tab w:val="left" w:pos="3500"/>
        </w:tabs>
        <w:spacing w:after="0" w:line="240" w:lineRule="auto"/>
      </w:pPr>
    </w:p>
    <w:p w14:paraId="5455FFF2" w14:textId="77777777" w:rsidR="00321693" w:rsidRDefault="00321693" w:rsidP="000C7DC7">
      <w:pPr>
        <w:tabs>
          <w:tab w:val="left" w:pos="3500"/>
        </w:tabs>
        <w:spacing w:after="0" w:line="240" w:lineRule="auto"/>
      </w:pPr>
    </w:p>
    <w:p w14:paraId="049CA46A" w14:textId="77777777" w:rsidR="00A62432" w:rsidRDefault="00A62432" w:rsidP="000C7DC7">
      <w:pPr>
        <w:tabs>
          <w:tab w:val="left" w:pos="3500"/>
        </w:tabs>
        <w:spacing w:after="0" w:line="240" w:lineRule="auto"/>
      </w:pPr>
    </w:p>
    <w:p w14:paraId="400B5043" w14:textId="77777777" w:rsidR="00321693" w:rsidRDefault="00321693" w:rsidP="000C7DC7">
      <w:pPr>
        <w:tabs>
          <w:tab w:val="left" w:pos="3500"/>
        </w:tabs>
        <w:spacing w:after="0" w:line="240" w:lineRule="auto"/>
      </w:pPr>
    </w:p>
    <w:p w14:paraId="439C9F92" w14:textId="77777777" w:rsidR="00F56B08" w:rsidRDefault="00F56B08" w:rsidP="00386F41">
      <w:pPr>
        <w:tabs>
          <w:tab w:val="left" w:pos="3500"/>
        </w:tabs>
        <w:spacing w:after="0" w:line="240" w:lineRule="auto"/>
      </w:pPr>
    </w:p>
    <w:p w14:paraId="131A0953" w14:textId="77777777" w:rsidR="00D7786D" w:rsidRDefault="00D7786D" w:rsidP="00386F41">
      <w:pPr>
        <w:spacing w:after="0" w:line="240" w:lineRule="auto"/>
      </w:pPr>
    </w:p>
    <w:p w14:paraId="762E7922" w14:textId="3ACD7B92" w:rsidR="00F56B08" w:rsidRDefault="00077A14" w:rsidP="00077A14">
      <w:r w:rsidRPr="006641B3">
        <w:rPr>
          <w:b/>
          <w:bCs/>
          <w:sz w:val="32"/>
          <w:szCs w:val="32"/>
        </w:rPr>
        <w:t xml:space="preserve">Section </w:t>
      </w:r>
      <w:r>
        <w:rPr>
          <w:b/>
          <w:bCs/>
          <w:sz w:val="32"/>
          <w:szCs w:val="32"/>
        </w:rPr>
        <w:t>5</w:t>
      </w:r>
      <w:r w:rsidRPr="006641B3">
        <w:rPr>
          <w:b/>
          <w:bCs/>
          <w:sz w:val="32"/>
          <w:szCs w:val="32"/>
        </w:rPr>
        <w:t xml:space="preserve">: </w:t>
      </w:r>
      <w:r>
        <w:rPr>
          <w:b/>
          <w:bCs/>
          <w:sz w:val="32"/>
          <w:szCs w:val="32"/>
        </w:rPr>
        <w:t>NHSE Sign-off/Ratification</w:t>
      </w:r>
    </w:p>
    <w:p w14:paraId="6FE9FD38" w14:textId="77777777" w:rsidR="00992D18" w:rsidRDefault="00992D18" w:rsidP="000C7DC7">
      <w:pPr>
        <w:tabs>
          <w:tab w:val="left" w:pos="3500"/>
        </w:tabs>
        <w:spacing w:after="0" w:line="240" w:lineRule="auto"/>
      </w:pPr>
    </w:p>
    <w:tbl>
      <w:tblPr>
        <w:tblStyle w:val="TableGrid"/>
        <w:tblW w:w="14029" w:type="dxa"/>
        <w:tblLook w:val="04A0" w:firstRow="1" w:lastRow="0" w:firstColumn="1" w:lastColumn="0" w:noHBand="0" w:noVBand="1"/>
      </w:tblPr>
      <w:tblGrid>
        <w:gridCol w:w="4850"/>
        <w:gridCol w:w="9179"/>
      </w:tblGrid>
      <w:tr w:rsidR="00992D18" w14:paraId="7B99BB25" w14:textId="77777777" w:rsidTr="004217FF">
        <w:trPr>
          <w:trHeight w:val="482"/>
        </w:trPr>
        <w:tc>
          <w:tcPr>
            <w:tcW w:w="14029" w:type="dxa"/>
            <w:gridSpan w:val="2"/>
            <w:shd w:val="clear" w:color="auto" w:fill="D9D9D9" w:themeFill="text1" w:themeFillShade="D9"/>
            <w:vAlign w:val="center"/>
          </w:tcPr>
          <w:p w14:paraId="7EA42E86" w14:textId="77777777" w:rsidR="00992D18" w:rsidRPr="006F55F2" w:rsidRDefault="00992D18" w:rsidP="004217FF">
            <w:pPr>
              <w:tabs>
                <w:tab w:val="left" w:pos="3500"/>
              </w:tabs>
              <w:spacing w:after="0" w:line="240" w:lineRule="auto"/>
              <w:jc w:val="center"/>
              <w:rPr>
                <w:b/>
                <w:bCs/>
              </w:rPr>
            </w:pPr>
            <w:r>
              <w:rPr>
                <w:b/>
                <w:bCs/>
                <w:color w:val="auto"/>
              </w:rPr>
              <w:t xml:space="preserve">NHSE Ratification </w:t>
            </w:r>
          </w:p>
        </w:tc>
      </w:tr>
      <w:tr w:rsidR="00992D18" w14:paraId="6865EDCF" w14:textId="77777777" w:rsidTr="00976E5F">
        <w:trPr>
          <w:trHeight w:val="697"/>
        </w:trPr>
        <w:tc>
          <w:tcPr>
            <w:tcW w:w="4850" w:type="dxa"/>
            <w:vAlign w:val="center"/>
          </w:tcPr>
          <w:p w14:paraId="53AD6D02" w14:textId="77777777" w:rsidR="00992D18" w:rsidRPr="00976E5F" w:rsidRDefault="00976E5F" w:rsidP="00976E5F">
            <w:pPr>
              <w:tabs>
                <w:tab w:val="left" w:pos="3500"/>
              </w:tabs>
              <w:spacing w:after="0" w:line="240" w:lineRule="auto"/>
              <w:rPr>
                <w:b/>
                <w:bCs/>
              </w:rPr>
            </w:pPr>
            <w:r>
              <w:rPr>
                <w:b/>
                <w:bCs/>
              </w:rPr>
              <w:t>Panel o</w:t>
            </w:r>
            <w:r w:rsidRPr="00976E5F">
              <w:rPr>
                <w:b/>
                <w:bCs/>
              </w:rPr>
              <w:t xml:space="preserve">utcome </w:t>
            </w:r>
            <w:r>
              <w:rPr>
                <w:b/>
                <w:bCs/>
              </w:rPr>
              <w:t>ratified?</w:t>
            </w:r>
          </w:p>
        </w:tc>
        <w:tc>
          <w:tcPr>
            <w:tcW w:w="9179" w:type="dxa"/>
            <w:vAlign w:val="center"/>
          </w:tcPr>
          <w:p w14:paraId="3F3BB53A" w14:textId="4F296073" w:rsidR="00992D18" w:rsidRDefault="00976E5F" w:rsidP="00976E5F">
            <w:pPr>
              <w:tabs>
                <w:tab w:val="left" w:pos="3500"/>
              </w:tabs>
              <w:spacing w:after="0" w:line="240" w:lineRule="auto"/>
            </w:pPr>
            <w:r>
              <w:t>Yes</w:t>
            </w:r>
            <w:r w:rsidR="004948C9">
              <w:t xml:space="preserve"> </w:t>
            </w:r>
            <w:sdt>
              <w:sdtPr>
                <w:rPr>
                  <w:position w:val="-6"/>
                  <w:sz w:val="36"/>
                  <w:szCs w:val="36"/>
                </w:rPr>
                <w:id w:val="671615330"/>
                <w14:checkbox>
                  <w14:checked w14:val="0"/>
                  <w14:checkedState w14:val="2612" w14:font="MS Gothic"/>
                  <w14:uncheckedState w14:val="2610" w14:font="MS Gothic"/>
                </w14:checkbox>
              </w:sdtPr>
              <w:sdtContent>
                <w:r>
                  <w:rPr>
                    <w:rFonts w:ascii="MS Gothic" w:eastAsia="MS Gothic" w:hAnsi="MS Gothic" w:hint="eastAsia"/>
                    <w:position w:val="-6"/>
                    <w:sz w:val="36"/>
                    <w:szCs w:val="36"/>
                  </w:rPr>
                  <w:t>☐</w:t>
                </w:r>
              </w:sdtContent>
            </w:sdt>
          </w:p>
          <w:p w14:paraId="70A44131" w14:textId="433595E9" w:rsidR="00976E5F" w:rsidRPr="00976E5F" w:rsidRDefault="00976E5F" w:rsidP="00976E5F">
            <w:pPr>
              <w:tabs>
                <w:tab w:val="left" w:pos="3500"/>
              </w:tabs>
              <w:spacing w:after="0" w:line="240" w:lineRule="auto"/>
            </w:pPr>
            <w:r>
              <w:t>No</w:t>
            </w:r>
            <w:r w:rsidR="004948C9">
              <w:rPr>
                <w:sz w:val="28"/>
                <w:szCs w:val="28"/>
              </w:rPr>
              <w:t xml:space="preserve"> </w:t>
            </w:r>
            <w:r>
              <w:t xml:space="preserve"> </w:t>
            </w:r>
            <w:sdt>
              <w:sdtPr>
                <w:rPr>
                  <w:position w:val="-6"/>
                  <w:sz w:val="36"/>
                  <w:szCs w:val="36"/>
                </w:rPr>
                <w:id w:val="325872685"/>
                <w14:checkbox>
                  <w14:checked w14:val="0"/>
                  <w14:checkedState w14:val="2612" w14:font="MS Gothic"/>
                  <w14:uncheckedState w14:val="2610" w14:font="MS Gothic"/>
                </w14:checkbox>
              </w:sdtPr>
              <w:sdtContent>
                <w:r>
                  <w:rPr>
                    <w:rFonts w:ascii="MS Gothic" w:eastAsia="MS Gothic" w:hAnsi="MS Gothic" w:hint="eastAsia"/>
                    <w:position w:val="-6"/>
                    <w:sz w:val="36"/>
                    <w:szCs w:val="36"/>
                  </w:rPr>
                  <w:t>☐</w:t>
                </w:r>
              </w:sdtContent>
            </w:sdt>
          </w:p>
        </w:tc>
      </w:tr>
      <w:tr w:rsidR="00992D18" w14:paraId="350F230C" w14:textId="77777777" w:rsidTr="00976E5F">
        <w:trPr>
          <w:trHeight w:val="697"/>
        </w:trPr>
        <w:tc>
          <w:tcPr>
            <w:tcW w:w="4850" w:type="dxa"/>
            <w:vAlign w:val="center"/>
          </w:tcPr>
          <w:p w14:paraId="29610587" w14:textId="5F45A077" w:rsidR="00992D18" w:rsidRPr="00976E5F" w:rsidRDefault="00976E5F" w:rsidP="00976E5F">
            <w:pPr>
              <w:tabs>
                <w:tab w:val="left" w:pos="3500"/>
              </w:tabs>
              <w:spacing w:after="0" w:line="240" w:lineRule="auto"/>
              <w:rPr>
                <w:b/>
                <w:bCs/>
              </w:rPr>
            </w:pPr>
            <w:r>
              <w:rPr>
                <w:b/>
                <w:bCs/>
              </w:rPr>
              <w:t>Name of P</w:t>
            </w:r>
            <w:r w:rsidR="005979B2">
              <w:rPr>
                <w:b/>
                <w:bCs/>
              </w:rPr>
              <w:t xml:space="preserve">rimary </w:t>
            </w:r>
            <w:r>
              <w:rPr>
                <w:b/>
                <w:bCs/>
              </w:rPr>
              <w:t>C</w:t>
            </w:r>
            <w:r w:rsidR="005979B2">
              <w:rPr>
                <w:b/>
                <w:bCs/>
              </w:rPr>
              <w:t>are</w:t>
            </w:r>
            <w:r>
              <w:rPr>
                <w:b/>
                <w:bCs/>
              </w:rPr>
              <w:t xml:space="preserve"> Dean </w:t>
            </w:r>
            <w:r w:rsidR="005979B2">
              <w:rPr>
                <w:b/>
                <w:bCs/>
              </w:rPr>
              <w:t>or delegate</w:t>
            </w:r>
          </w:p>
        </w:tc>
        <w:tc>
          <w:tcPr>
            <w:tcW w:w="9179" w:type="dxa"/>
            <w:vAlign w:val="center"/>
          </w:tcPr>
          <w:p w14:paraId="0A1DD208" w14:textId="77777777" w:rsidR="00992D18" w:rsidRDefault="00992D18" w:rsidP="00976E5F">
            <w:pPr>
              <w:tabs>
                <w:tab w:val="left" w:pos="3500"/>
              </w:tabs>
              <w:spacing w:after="0" w:line="240" w:lineRule="auto"/>
            </w:pPr>
          </w:p>
        </w:tc>
      </w:tr>
      <w:tr w:rsidR="00992D18" w14:paraId="6AFBF96B" w14:textId="77777777" w:rsidTr="00976E5F">
        <w:trPr>
          <w:trHeight w:val="697"/>
        </w:trPr>
        <w:tc>
          <w:tcPr>
            <w:tcW w:w="4850" w:type="dxa"/>
            <w:vAlign w:val="center"/>
          </w:tcPr>
          <w:p w14:paraId="20C0484C" w14:textId="77777777" w:rsidR="00992D18" w:rsidRPr="00976E5F" w:rsidRDefault="00976E5F" w:rsidP="00976E5F">
            <w:pPr>
              <w:tabs>
                <w:tab w:val="left" w:pos="3500"/>
              </w:tabs>
              <w:spacing w:after="0" w:line="240" w:lineRule="auto"/>
              <w:rPr>
                <w:b/>
                <w:bCs/>
              </w:rPr>
            </w:pPr>
            <w:r>
              <w:rPr>
                <w:b/>
                <w:bCs/>
              </w:rPr>
              <w:t xml:space="preserve">Date of ratification </w:t>
            </w:r>
          </w:p>
        </w:tc>
        <w:tc>
          <w:tcPr>
            <w:tcW w:w="9179" w:type="dxa"/>
            <w:vAlign w:val="center"/>
          </w:tcPr>
          <w:p w14:paraId="0BA24349" w14:textId="77777777" w:rsidR="00992D18" w:rsidRDefault="00992D18" w:rsidP="00976E5F">
            <w:pPr>
              <w:tabs>
                <w:tab w:val="left" w:pos="3500"/>
              </w:tabs>
              <w:spacing w:after="0" w:line="240" w:lineRule="auto"/>
            </w:pPr>
          </w:p>
        </w:tc>
      </w:tr>
    </w:tbl>
    <w:p w14:paraId="5F9C7D06" w14:textId="77777777" w:rsidR="00F56B08" w:rsidRPr="00E94B8B" w:rsidRDefault="00F56B08" w:rsidP="000C7DC7">
      <w:pPr>
        <w:tabs>
          <w:tab w:val="left" w:pos="3500"/>
        </w:tabs>
        <w:spacing w:after="0" w:line="240" w:lineRule="auto"/>
      </w:pPr>
    </w:p>
    <w:sectPr w:rsidR="00F56B08" w:rsidRPr="00E94B8B" w:rsidSect="00B20159">
      <w:pgSz w:w="16838" w:h="11906" w:orient="landscape"/>
      <w:pgMar w:top="669" w:right="1440" w:bottom="993" w:left="1440" w:header="426" w:footer="55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B491D2" w14:textId="77777777" w:rsidR="002531BE" w:rsidRDefault="002531BE" w:rsidP="000C24AF">
      <w:pPr>
        <w:spacing w:after="0"/>
      </w:pPr>
      <w:r>
        <w:separator/>
      </w:r>
    </w:p>
  </w:endnote>
  <w:endnote w:type="continuationSeparator" w:id="0">
    <w:p w14:paraId="14894265" w14:textId="77777777" w:rsidR="002531BE" w:rsidRDefault="002531BE" w:rsidP="000C24AF">
      <w:pPr>
        <w:spacing w:after="0"/>
      </w:pPr>
      <w:r>
        <w:continuationSeparator/>
      </w:r>
    </w:p>
  </w:endnote>
  <w:endnote w:type="continuationNotice" w:id="1">
    <w:p w14:paraId="4C0235CE" w14:textId="77777777" w:rsidR="002531BE" w:rsidRDefault="002531B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auto"/>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MS PGothic">
    <w:panose1 w:val="020B0600070205080204"/>
    <w:charset w:val="80"/>
    <w:family w:val="swiss"/>
    <w:pitch w:val="variable"/>
    <w:sig w:usb0="E00002FF" w:usb1="6AC7FDFB" w:usb2="08000012" w:usb3="00000000" w:csb0="0002009F" w:csb1="00000000"/>
  </w:font>
  <w:font w:name="Arial (Headings CS)">
    <w:altName w:val="Arial"/>
    <w:charset w:val="00"/>
    <w:family w:val="roman"/>
    <w:pitch w:val="default"/>
  </w:font>
  <w:font w:name="FrutigerLTStd-Light">
    <w:altName w:val="Calibri"/>
    <w:panose1 w:val="00000000000000000000"/>
    <w:charset w:val="00"/>
    <w:family w:val="swiss"/>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8E5A9" w14:textId="77777777" w:rsidR="009F3A1D" w:rsidRDefault="009F3A1D">
    <w:pPr>
      <w:pStyle w:val="Footer"/>
    </w:pPr>
    <w:r>
      <w:t>Copyright © 2023 NHS England</w:t>
    </w:r>
    <w:r>
      <w:rPr>
        <w:rFonts w:ascii="Times New Roman" w:hAnsi="Times New Roman"/>
      </w:rPr>
      <w:tab/>
    </w:r>
    <w:r w:rsidRPr="00F14E34">
      <w:fldChar w:fldCharType="begin"/>
    </w:r>
    <w:r w:rsidRPr="00F14E34">
      <w:instrText xml:space="preserve"> PAGE </w:instrText>
    </w:r>
    <w:r w:rsidRPr="00F14E34">
      <w:fldChar w:fldCharType="separate"/>
    </w:r>
    <w:r>
      <w:t>2</w:t>
    </w:r>
    <w:r w:rsidRPr="00F14E34">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177113" w14:textId="77777777" w:rsidR="009F3A1D" w:rsidRDefault="000A15BE">
    <w:pPr>
      <w:pStyle w:val="Footer"/>
    </w:pPr>
    <w:r>
      <w:t>Publication reference:</w:t>
    </w:r>
    <w:r w:rsidR="003025CE" w:rsidRPr="003025CE">
      <w:rPr>
        <w:noProof/>
      </w:rPr>
      <w:t xml:space="preserve"> </w:t>
    </w:r>
    <w:r w:rsidR="003025CE" w:rsidRPr="00DD3B24">
      <w:rPr>
        <w:noProof/>
      </w:rPr>
      <w:drawing>
        <wp:anchor distT="0" distB="0" distL="114300" distR="114300" simplePos="0" relativeHeight="251658241" behindDoc="1" locked="1" layoutInCell="1" allowOverlap="0" wp14:anchorId="450D8270" wp14:editId="3251DB41">
          <wp:simplePos x="0" y="0"/>
          <wp:positionH relativeFrom="page">
            <wp:align>right</wp:align>
          </wp:positionH>
          <wp:positionV relativeFrom="page">
            <wp:posOffset>10160635</wp:posOffset>
          </wp:positionV>
          <wp:extent cx="3600000" cy="133200"/>
          <wp:effectExtent l="0" t="0" r="0" b="0"/>
          <wp:wrapTight wrapText="bothSides">
            <wp:wrapPolygon edited="0">
              <wp:start x="0" y="0"/>
              <wp:lineTo x="0" y="18603"/>
              <wp:lineTo x="21413" y="18603"/>
              <wp:lineTo x="21413" y="0"/>
              <wp:lineTo x="0" y="0"/>
            </wp:wrapPolygon>
          </wp:wrapTight>
          <wp:docPr id="347896250" name="Picture 34789625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934657" name="Picture 1157934657">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flipH="1">
                    <a:off x="0" y="0"/>
                    <a:ext cx="3600000" cy="133200"/>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E8F275" w14:textId="77777777" w:rsidR="002531BE" w:rsidRDefault="002531BE" w:rsidP="000C24AF">
      <w:pPr>
        <w:spacing w:after="0"/>
      </w:pPr>
      <w:r>
        <w:separator/>
      </w:r>
    </w:p>
  </w:footnote>
  <w:footnote w:type="continuationSeparator" w:id="0">
    <w:p w14:paraId="79212FA2" w14:textId="77777777" w:rsidR="002531BE" w:rsidRDefault="002531BE" w:rsidP="000C24AF">
      <w:pPr>
        <w:spacing w:after="0"/>
      </w:pPr>
      <w:r>
        <w:continuationSeparator/>
      </w:r>
    </w:p>
  </w:footnote>
  <w:footnote w:type="continuationNotice" w:id="1">
    <w:p w14:paraId="2A215137" w14:textId="77777777" w:rsidR="002531BE" w:rsidRDefault="002531B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5DFEAE" w14:textId="28E2AED1" w:rsidR="002855F7" w:rsidRDefault="009F3A1D" w:rsidP="00101883">
    <w:pPr>
      <w:pStyle w:val="Header"/>
      <w:pBdr>
        <w:bottom w:val="none" w:sz="0" w:space="0" w:color="auto"/>
      </w:pBdr>
    </w:pPr>
    <w:r w:rsidRPr="00DD3B24">
      <w:rPr>
        <w:noProof/>
      </w:rPr>
      <w:drawing>
        <wp:anchor distT="0" distB="0" distL="114300" distR="114300" simplePos="0" relativeHeight="251658240" behindDoc="1" locked="1" layoutInCell="1" allowOverlap="0" wp14:anchorId="2F6FA9EF" wp14:editId="69D6FB21">
          <wp:simplePos x="0" y="0"/>
          <wp:positionH relativeFrom="page">
            <wp:align>right</wp:align>
          </wp:positionH>
          <wp:positionV relativeFrom="page">
            <wp:posOffset>360045</wp:posOffset>
          </wp:positionV>
          <wp:extent cx="3600000" cy="133200"/>
          <wp:effectExtent l="0" t="0" r="0" b="0"/>
          <wp:wrapTight wrapText="bothSides">
            <wp:wrapPolygon edited="0">
              <wp:start x="0" y="0"/>
              <wp:lineTo x="0" y="18603"/>
              <wp:lineTo x="21413" y="18603"/>
              <wp:lineTo x="21413" y="0"/>
              <wp:lineTo x="0" y="0"/>
            </wp:wrapPolygon>
          </wp:wrapTight>
          <wp:docPr id="676643404" name="Picture 67664340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934657" name="Picture 1157934657">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flipH="1">
                    <a:off x="0" y="0"/>
                    <a:ext cx="3600000" cy="133200"/>
                  </a:xfrm>
                  <a:prstGeom prst="rect">
                    <a:avLst/>
                  </a:prstGeom>
                </pic:spPr>
              </pic:pic>
            </a:graphicData>
          </a:graphic>
          <wp14:sizeRelH relativeFrom="page">
            <wp14:pctWidth>0</wp14:pctWidth>
          </wp14:sizeRelH>
          <wp14:sizeRelV relativeFrom="page">
            <wp14:pctHeight>0</wp14:pctHeight>
          </wp14:sizeRelV>
        </wp:anchor>
      </w:drawing>
    </w:r>
  </w:p>
  <w:p w14:paraId="4900548B" w14:textId="77777777" w:rsidR="002855F7" w:rsidRDefault="002855F7" w:rsidP="00101883">
    <w:pPr>
      <w:pStyle w:val="Header"/>
      <w:pBdr>
        <w:bottom w:val="none" w:sz="0" w:space="0" w:color="auto"/>
      </w:pBdr>
    </w:pPr>
  </w:p>
  <w:p w14:paraId="2CB831BD" w14:textId="77777777" w:rsidR="009F3A1D" w:rsidRDefault="009F3A1D" w:rsidP="00101883">
    <w:pPr>
      <w:pStyle w:val="Header"/>
      <w:pBdr>
        <w:bottom w:val="none" w:sz="0" w:space="0" w:color="auto"/>
      </w:pBdr>
    </w:pPr>
  </w:p>
  <w:p w14:paraId="3158DFF3" w14:textId="54710E90" w:rsidR="00F25CC7" w:rsidRPr="009F3A1D" w:rsidRDefault="00000000" w:rsidP="009F3A1D">
    <w:pPr>
      <w:pStyle w:val="Header"/>
      <w:rPr>
        <w:sz w:val="24"/>
      </w:rPr>
    </w:pPr>
    <w:sdt>
      <w:sdtPr>
        <w:alias w:val="Title"/>
        <w:tag w:val="title"/>
        <w:id w:val="-644359137"/>
        <w:placeholder>
          <w:docPart w:val="720ADC2712C74666A3FFCA384F9E1F8F"/>
        </w:placeholder>
        <w:dataBinding w:prefixMappings="xmlns:ns0='http://purl.org/dc/elements/1.1/' xmlns:ns1='http://schemas.openxmlformats.org/package/2006/metadata/core-properties' " w:xpath="/ns1:coreProperties[1]/ns0:title[1]" w:storeItemID="{6C3C8BC8-F283-45AE-878A-BAB7291924A1}"/>
        <w:text/>
      </w:sdtPr>
      <w:sdtContent>
        <w:r w:rsidR="00B821B8">
          <w:t>Application Form for At Scale Learning Environment and Educator Approvals</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1B9F5F" w14:textId="0B982437" w:rsidR="001E6E91" w:rsidRPr="009F3A1D" w:rsidRDefault="00000000" w:rsidP="009F3A1D">
    <w:sdt>
      <w:sdtPr>
        <w:rPr>
          <w:highlight w:val="yellow"/>
        </w:rPr>
        <w:alias w:val="Protective Marking"/>
        <w:tag w:val="Protective Marking"/>
        <w:id w:val="809831220"/>
        <w:dropDownList>
          <w:listItem w:value="Choose an item."/>
          <w:listItem w:displayText="Classification: Official" w:value="Classification: Official"/>
          <w:listItem w:displayText="Classification: Official-Sensitive: Commercial" w:value="Classification: Official-Sensitive: Commercial"/>
          <w:listItem w:displayText="Classification: Official-Sensitive:Personal" w:value="Classification: Official-Sensitive:Personal"/>
        </w:dropDownList>
      </w:sdtPr>
      <w:sdtEndPr>
        <w:rPr>
          <w:highlight w:val="none"/>
        </w:rPr>
      </w:sdtEndPr>
      <w:sdtContent>
        <w:r w:rsidR="002E0C21">
          <w:rPr>
            <w:highlight w:val="yellow"/>
          </w:rPr>
          <w:t>Classification: Official</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F83234"/>
    <w:multiLevelType w:val="hybridMultilevel"/>
    <w:tmpl w:val="D5664BA8"/>
    <w:lvl w:ilvl="0" w:tplc="0060DFB8">
      <w:start w:val="1"/>
      <w:numFmt w:val="bullet"/>
      <w:pStyle w:val="Bulletlis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FF02354"/>
    <w:multiLevelType w:val="hybridMultilevel"/>
    <w:tmpl w:val="0C7C6558"/>
    <w:lvl w:ilvl="0" w:tplc="08090001">
      <w:start w:val="1"/>
      <w:numFmt w:val="bullet"/>
      <w:lvlText w:val=""/>
      <w:lvlJc w:val="left"/>
      <w:pPr>
        <w:ind w:left="720" w:hanging="360"/>
      </w:pPr>
      <w:rPr>
        <w:rFonts w:ascii="Symbol" w:hAnsi="Symbol" w:cs="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2" w15:restartNumberingAfterBreak="0">
    <w:nsid w:val="12870B8B"/>
    <w:multiLevelType w:val="multilevel"/>
    <w:tmpl w:val="372AA038"/>
    <w:name w:val="nhs_headings"/>
    <w:styleLink w:val="NHSHeadings"/>
    <w:lvl w:ilvl="0">
      <w:start w:val="1"/>
      <w:numFmt w:val="decimal"/>
      <w:pStyle w:val="NumberedHeading1"/>
      <w:suff w:val="space"/>
      <w:lvlText w:val="%1."/>
      <w:lvlJc w:val="left"/>
      <w:pPr>
        <w:ind w:left="0" w:firstLine="0"/>
      </w:pPr>
      <w:rPr>
        <w:rFonts w:hint="default"/>
      </w:rPr>
    </w:lvl>
    <w:lvl w:ilvl="1">
      <w:start w:val="1"/>
      <w:numFmt w:val="decimal"/>
      <w:pStyle w:val="NumberedHeading2"/>
      <w:suff w:val="space"/>
      <w:lvlText w:val="%1.%2"/>
      <w:lvlJc w:val="left"/>
      <w:pPr>
        <w:ind w:left="0" w:firstLine="0"/>
      </w:pPr>
      <w:rPr>
        <w:rFonts w:hint="default"/>
      </w:rPr>
    </w:lvl>
    <w:lvl w:ilvl="2">
      <w:start w:val="1"/>
      <w:numFmt w:val="decimal"/>
      <w:pStyle w:val="NumberedHeading3"/>
      <w:suff w:val="space"/>
      <w:lvlText w:val="%1.%2.%3"/>
      <w:lvlJc w:val="left"/>
      <w:pPr>
        <w:ind w:left="0" w:firstLine="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1FF7705B"/>
    <w:multiLevelType w:val="hybridMultilevel"/>
    <w:tmpl w:val="ABD6C706"/>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08090005" w:tentative="1">
      <w:start w:val="1"/>
      <w:numFmt w:val="bullet"/>
      <w:lvlText w:val=""/>
      <w:lvlJc w:val="left"/>
      <w:pPr>
        <w:ind w:left="2230" w:hanging="360"/>
      </w:pPr>
      <w:rPr>
        <w:rFonts w:ascii="Wingdings" w:hAnsi="Wingdings"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4" w15:restartNumberingAfterBreak="0">
    <w:nsid w:val="24C37340"/>
    <w:multiLevelType w:val="hybridMultilevel"/>
    <w:tmpl w:val="71C4E04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 w15:restartNumberingAfterBreak="0">
    <w:nsid w:val="27BD360B"/>
    <w:multiLevelType w:val="multilevel"/>
    <w:tmpl w:val="0B727A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3FF00C74"/>
    <w:multiLevelType w:val="hybridMultilevel"/>
    <w:tmpl w:val="D41E4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412B51C6"/>
    <w:multiLevelType w:val="hybridMultilevel"/>
    <w:tmpl w:val="747AE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8" w15:restartNumberingAfterBreak="0">
    <w:nsid w:val="46BD7919"/>
    <w:multiLevelType w:val="hybridMultilevel"/>
    <w:tmpl w:val="43EAD580"/>
    <w:lvl w:ilvl="0" w:tplc="EECCBAFE">
      <w:start w:val="1"/>
      <w:numFmt w:val="decimal"/>
      <w:pStyle w:val="Numberedlist"/>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4A4F6D3C"/>
    <w:multiLevelType w:val="hybridMultilevel"/>
    <w:tmpl w:val="371EFFF8"/>
    <w:lvl w:ilvl="0" w:tplc="0809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cs="Wingdings" w:hint="default"/>
      </w:rPr>
    </w:lvl>
    <w:lvl w:ilvl="3" w:tplc="FFFFFFFF" w:tentative="1">
      <w:start w:val="1"/>
      <w:numFmt w:val="bullet"/>
      <w:lvlText w:val=""/>
      <w:lvlJc w:val="left"/>
      <w:pPr>
        <w:ind w:left="2880" w:hanging="360"/>
      </w:pPr>
      <w:rPr>
        <w:rFonts w:ascii="Symbol" w:hAnsi="Symbol" w:cs="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cs="Wingdings" w:hint="default"/>
      </w:rPr>
    </w:lvl>
    <w:lvl w:ilvl="6" w:tplc="FFFFFFFF" w:tentative="1">
      <w:start w:val="1"/>
      <w:numFmt w:val="bullet"/>
      <w:lvlText w:val=""/>
      <w:lvlJc w:val="left"/>
      <w:pPr>
        <w:ind w:left="5040" w:hanging="360"/>
      </w:pPr>
      <w:rPr>
        <w:rFonts w:ascii="Symbol" w:hAnsi="Symbol" w:cs="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cs="Wingdings" w:hint="default"/>
      </w:rPr>
    </w:lvl>
  </w:abstractNum>
  <w:abstractNum w:abstractNumId="10" w15:restartNumberingAfterBreak="0">
    <w:nsid w:val="51BD1075"/>
    <w:multiLevelType w:val="hybridMultilevel"/>
    <w:tmpl w:val="D9065E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11" w15:restartNumberingAfterBreak="0">
    <w:nsid w:val="53BF08AF"/>
    <w:multiLevelType w:val="hybridMultilevel"/>
    <w:tmpl w:val="8490F0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603D4AB6"/>
    <w:multiLevelType w:val="hybridMultilevel"/>
    <w:tmpl w:val="BF883E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68246877"/>
    <w:multiLevelType w:val="hybridMultilevel"/>
    <w:tmpl w:val="C1D2514E"/>
    <w:lvl w:ilvl="0" w:tplc="9854669C">
      <w:start w:val="1"/>
      <w:numFmt w:val="bullet"/>
      <w:lvlText w:val=""/>
      <w:lvlJc w:val="left"/>
      <w:pPr>
        <w:ind w:left="720" w:hanging="360"/>
      </w:pPr>
      <w:rPr>
        <w:rFonts w:ascii="Symbol" w:hAnsi="Symbol" w:hint="default"/>
      </w:rPr>
    </w:lvl>
    <w:lvl w:ilvl="1" w:tplc="DAFC9D7E">
      <w:start w:val="1"/>
      <w:numFmt w:val="bullet"/>
      <w:lvlText w:val="o"/>
      <w:lvlJc w:val="left"/>
      <w:pPr>
        <w:ind w:left="1440" w:hanging="360"/>
      </w:pPr>
      <w:rPr>
        <w:rFonts w:ascii="Courier New" w:hAnsi="Courier New" w:hint="default"/>
      </w:rPr>
    </w:lvl>
    <w:lvl w:ilvl="2" w:tplc="8068AC90">
      <w:start w:val="1"/>
      <w:numFmt w:val="bullet"/>
      <w:lvlText w:val=""/>
      <w:lvlJc w:val="left"/>
      <w:pPr>
        <w:ind w:left="2160" w:hanging="360"/>
      </w:pPr>
      <w:rPr>
        <w:rFonts w:ascii="Wingdings" w:hAnsi="Wingdings" w:hint="default"/>
      </w:rPr>
    </w:lvl>
    <w:lvl w:ilvl="3" w:tplc="B6F8CBF6">
      <w:start w:val="1"/>
      <w:numFmt w:val="bullet"/>
      <w:lvlText w:val=""/>
      <w:lvlJc w:val="left"/>
      <w:pPr>
        <w:ind w:left="2880" w:hanging="360"/>
      </w:pPr>
      <w:rPr>
        <w:rFonts w:ascii="Symbol" w:hAnsi="Symbol" w:hint="default"/>
      </w:rPr>
    </w:lvl>
    <w:lvl w:ilvl="4" w:tplc="54CC98D2">
      <w:start w:val="1"/>
      <w:numFmt w:val="bullet"/>
      <w:lvlText w:val="o"/>
      <w:lvlJc w:val="left"/>
      <w:pPr>
        <w:ind w:left="3600" w:hanging="360"/>
      </w:pPr>
      <w:rPr>
        <w:rFonts w:ascii="Courier New" w:hAnsi="Courier New" w:hint="default"/>
      </w:rPr>
    </w:lvl>
    <w:lvl w:ilvl="5" w:tplc="267E1A7C">
      <w:start w:val="1"/>
      <w:numFmt w:val="bullet"/>
      <w:lvlText w:val=""/>
      <w:lvlJc w:val="left"/>
      <w:pPr>
        <w:ind w:left="4320" w:hanging="360"/>
      </w:pPr>
      <w:rPr>
        <w:rFonts w:ascii="Wingdings" w:hAnsi="Wingdings" w:hint="default"/>
      </w:rPr>
    </w:lvl>
    <w:lvl w:ilvl="6" w:tplc="5AE6836A">
      <w:start w:val="1"/>
      <w:numFmt w:val="bullet"/>
      <w:lvlText w:val=""/>
      <w:lvlJc w:val="left"/>
      <w:pPr>
        <w:ind w:left="5040" w:hanging="360"/>
      </w:pPr>
      <w:rPr>
        <w:rFonts w:ascii="Symbol" w:hAnsi="Symbol" w:hint="default"/>
      </w:rPr>
    </w:lvl>
    <w:lvl w:ilvl="7" w:tplc="E6B4399C">
      <w:start w:val="1"/>
      <w:numFmt w:val="bullet"/>
      <w:lvlText w:val="o"/>
      <w:lvlJc w:val="left"/>
      <w:pPr>
        <w:ind w:left="5760" w:hanging="360"/>
      </w:pPr>
      <w:rPr>
        <w:rFonts w:ascii="Courier New" w:hAnsi="Courier New" w:hint="default"/>
      </w:rPr>
    </w:lvl>
    <w:lvl w:ilvl="8" w:tplc="66C2A2C4">
      <w:start w:val="1"/>
      <w:numFmt w:val="bullet"/>
      <w:lvlText w:val=""/>
      <w:lvlJc w:val="left"/>
      <w:pPr>
        <w:ind w:left="6480" w:hanging="360"/>
      </w:pPr>
      <w:rPr>
        <w:rFonts w:ascii="Wingdings" w:hAnsi="Wingdings" w:hint="default"/>
      </w:rPr>
    </w:lvl>
  </w:abstractNum>
  <w:abstractNum w:abstractNumId="14" w15:restartNumberingAfterBreak="0">
    <w:nsid w:val="76F14F5B"/>
    <w:multiLevelType w:val="hybridMultilevel"/>
    <w:tmpl w:val="19C84D86"/>
    <w:lvl w:ilvl="0" w:tplc="FFFFFFFF">
      <w:start w:val="1"/>
      <w:numFmt w:val="bullet"/>
      <w:lvlText w:val=""/>
      <w:lvlJc w:val="left"/>
      <w:pPr>
        <w:ind w:left="780" w:hanging="360"/>
      </w:pPr>
      <w:rPr>
        <w:rFonts w:ascii="Symbol" w:hAnsi="Symbol"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num w:numId="1" w16cid:durableId="1349795252">
    <w:abstractNumId w:val="0"/>
  </w:num>
  <w:num w:numId="2" w16cid:durableId="1394693074">
    <w:abstractNumId w:val="8"/>
  </w:num>
  <w:num w:numId="3" w16cid:durableId="77092864">
    <w:abstractNumId w:val="2"/>
  </w:num>
  <w:num w:numId="4" w16cid:durableId="1241481171">
    <w:abstractNumId w:val="3"/>
  </w:num>
  <w:num w:numId="5" w16cid:durableId="1123229677">
    <w:abstractNumId w:val="1"/>
  </w:num>
  <w:num w:numId="6" w16cid:durableId="164521652">
    <w:abstractNumId w:val="12"/>
  </w:num>
  <w:num w:numId="7" w16cid:durableId="809135276">
    <w:abstractNumId w:val="7"/>
  </w:num>
  <w:num w:numId="8" w16cid:durableId="793064899">
    <w:abstractNumId w:val="10"/>
  </w:num>
  <w:num w:numId="9" w16cid:durableId="503591922">
    <w:abstractNumId w:val="13"/>
  </w:num>
  <w:num w:numId="10" w16cid:durableId="910578886">
    <w:abstractNumId w:val="4"/>
  </w:num>
  <w:num w:numId="11" w16cid:durableId="467283327">
    <w:abstractNumId w:val="14"/>
  </w:num>
  <w:num w:numId="12" w16cid:durableId="680548516">
    <w:abstractNumId w:val="5"/>
  </w:num>
  <w:num w:numId="13" w16cid:durableId="440413675">
    <w:abstractNumId w:val="11"/>
  </w:num>
  <w:num w:numId="14" w16cid:durableId="1389723600">
    <w:abstractNumId w:val="9"/>
  </w:num>
  <w:num w:numId="15" w16cid:durableId="2006088476">
    <w:abstractNumId w:val="6"/>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6A38"/>
    <w:rsid w:val="00000197"/>
    <w:rsid w:val="000005C7"/>
    <w:rsid w:val="000009E0"/>
    <w:rsid w:val="00001A92"/>
    <w:rsid w:val="0000416F"/>
    <w:rsid w:val="0000486C"/>
    <w:rsid w:val="00007962"/>
    <w:rsid w:val="000108B8"/>
    <w:rsid w:val="0001164C"/>
    <w:rsid w:val="000118E2"/>
    <w:rsid w:val="00012C5D"/>
    <w:rsid w:val="0001580D"/>
    <w:rsid w:val="00017237"/>
    <w:rsid w:val="000224A0"/>
    <w:rsid w:val="0002414D"/>
    <w:rsid w:val="0002434B"/>
    <w:rsid w:val="0002506C"/>
    <w:rsid w:val="0002534C"/>
    <w:rsid w:val="00027318"/>
    <w:rsid w:val="0003118D"/>
    <w:rsid w:val="0003185C"/>
    <w:rsid w:val="00031FD0"/>
    <w:rsid w:val="0003257A"/>
    <w:rsid w:val="00035CAA"/>
    <w:rsid w:val="000369A2"/>
    <w:rsid w:val="000369FF"/>
    <w:rsid w:val="00037497"/>
    <w:rsid w:val="000407BD"/>
    <w:rsid w:val="00041B24"/>
    <w:rsid w:val="000433F2"/>
    <w:rsid w:val="00043B6B"/>
    <w:rsid w:val="00044F47"/>
    <w:rsid w:val="000472D6"/>
    <w:rsid w:val="000473B9"/>
    <w:rsid w:val="0005104B"/>
    <w:rsid w:val="00051BAE"/>
    <w:rsid w:val="00053E58"/>
    <w:rsid w:val="00053EF3"/>
    <w:rsid w:val="00055630"/>
    <w:rsid w:val="0006142F"/>
    <w:rsid w:val="00061452"/>
    <w:rsid w:val="00061914"/>
    <w:rsid w:val="00062D25"/>
    <w:rsid w:val="000733A2"/>
    <w:rsid w:val="00076BFB"/>
    <w:rsid w:val="00076E5B"/>
    <w:rsid w:val="00077A14"/>
    <w:rsid w:val="00081ADA"/>
    <w:rsid w:val="0008313C"/>
    <w:rsid w:val="00084AAA"/>
    <w:rsid w:val="000863E2"/>
    <w:rsid w:val="000877F8"/>
    <w:rsid w:val="00091770"/>
    <w:rsid w:val="000949E5"/>
    <w:rsid w:val="000952B6"/>
    <w:rsid w:val="00095621"/>
    <w:rsid w:val="000967A7"/>
    <w:rsid w:val="000A14BF"/>
    <w:rsid w:val="000A15BE"/>
    <w:rsid w:val="000A1CF9"/>
    <w:rsid w:val="000A24BD"/>
    <w:rsid w:val="000A266D"/>
    <w:rsid w:val="000A2DD5"/>
    <w:rsid w:val="000A48C4"/>
    <w:rsid w:val="000A64E4"/>
    <w:rsid w:val="000B1567"/>
    <w:rsid w:val="000B1814"/>
    <w:rsid w:val="000B2C87"/>
    <w:rsid w:val="000B6BC1"/>
    <w:rsid w:val="000B75F2"/>
    <w:rsid w:val="000B7E5F"/>
    <w:rsid w:val="000C2447"/>
    <w:rsid w:val="000C24AF"/>
    <w:rsid w:val="000C49FE"/>
    <w:rsid w:val="000C4BC1"/>
    <w:rsid w:val="000C6401"/>
    <w:rsid w:val="000C6551"/>
    <w:rsid w:val="000C7DC7"/>
    <w:rsid w:val="000D0D98"/>
    <w:rsid w:val="000D122B"/>
    <w:rsid w:val="000D221B"/>
    <w:rsid w:val="000D30CF"/>
    <w:rsid w:val="000D39C3"/>
    <w:rsid w:val="000D3B8E"/>
    <w:rsid w:val="000D3ED9"/>
    <w:rsid w:val="000D5511"/>
    <w:rsid w:val="000D6FEB"/>
    <w:rsid w:val="000E01A4"/>
    <w:rsid w:val="000E180E"/>
    <w:rsid w:val="000E2EBE"/>
    <w:rsid w:val="000E5455"/>
    <w:rsid w:val="000E5DF5"/>
    <w:rsid w:val="000E6701"/>
    <w:rsid w:val="000F0CEC"/>
    <w:rsid w:val="000F56C2"/>
    <w:rsid w:val="000F5E35"/>
    <w:rsid w:val="00101883"/>
    <w:rsid w:val="0010192E"/>
    <w:rsid w:val="00102930"/>
    <w:rsid w:val="00103F4D"/>
    <w:rsid w:val="00104623"/>
    <w:rsid w:val="00104ED1"/>
    <w:rsid w:val="0010592F"/>
    <w:rsid w:val="001100BA"/>
    <w:rsid w:val="00112327"/>
    <w:rsid w:val="00113112"/>
    <w:rsid w:val="00113EEC"/>
    <w:rsid w:val="001172F4"/>
    <w:rsid w:val="00120F6F"/>
    <w:rsid w:val="00121693"/>
    <w:rsid w:val="00121A3A"/>
    <w:rsid w:val="00121B1F"/>
    <w:rsid w:val="00122859"/>
    <w:rsid w:val="00123FFF"/>
    <w:rsid w:val="001247C6"/>
    <w:rsid w:val="00124F11"/>
    <w:rsid w:val="00125123"/>
    <w:rsid w:val="0012568E"/>
    <w:rsid w:val="001259E3"/>
    <w:rsid w:val="001270EF"/>
    <w:rsid w:val="00127C11"/>
    <w:rsid w:val="0013016A"/>
    <w:rsid w:val="00133451"/>
    <w:rsid w:val="001359C8"/>
    <w:rsid w:val="001362F5"/>
    <w:rsid w:val="001363B3"/>
    <w:rsid w:val="00140C36"/>
    <w:rsid w:val="001410CD"/>
    <w:rsid w:val="00143E24"/>
    <w:rsid w:val="0014573F"/>
    <w:rsid w:val="00146488"/>
    <w:rsid w:val="001518BF"/>
    <w:rsid w:val="00153B78"/>
    <w:rsid w:val="001574FB"/>
    <w:rsid w:val="00160D07"/>
    <w:rsid w:val="00160F61"/>
    <w:rsid w:val="00161E65"/>
    <w:rsid w:val="00162001"/>
    <w:rsid w:val="00163138"/>
    <w:rsid w:val="001701CF"/>
    <w:rsid w:val="00170C33"/>
    <w:rsid w:val="001716E5"/>
    <w:rsid w:val="00172878"/>
    <w:rsid w:val="00173447"/>
    <w:rsid w:val="00184F94"/>
    <w:rsid w:val="00185F72"/>
    <w:rsid w:val="001860AB"/>
    <w:rsid w:val="001877AE"/>
    <w:rsid w:val="0019318C"/>
    <w:rsid w:val="00193408"/>
    <w:rsid w:val="00194C4F"/>
    <w:rsid w:val="0019507C"/>
    <w:rsid w:val="0019554C"/>
    <w:rsid w:val="0019607D"/>
    <w:rsid w:val="001A0DEC"/>
    <w:rsid w:val="001A130B"/>
    <w:rsid w:val="001A1A0B"/>
    <w:rsid w:val="001A27AE"/>
    <w:rsid w:val="001A5F0C"/>
    <w:rsid w:val="001A6011"/>
    <w:rsid w:val="001A7649"/>
    <w:rsid w:val="001B1B38"/>
    <w:rsid w:val="001B553C"/>
    <w:rsid w:val="001C10BF"/>
    <w:rsid w:val="001C244D"/>
    <w:rsid w:val="001C2715"/>
    <w:rsid w:val="001C2D07"/>
    <w:rsid w:val="001C33B0"/>
    <w:rsid w:val="001C3565"/>
    <w:rsid w:val="001C61B2"/>
    <w:rsid w:val="001C63C2"/>
    <w:rsid w:val="001C6937"/>
    <w:rsid w:val="001D0B0F"/>
    <w:rsid w:val="001D23BD"/>
    <w:rsid w:val="001D243C"/>
    <w:rsid w:val="001D2452"/>
    <w:rsid w:val="001D50A2"/>
    <w:rsid w:val="001E004E"/>
    <w:rsid w:val="001E27F8"/>
    <w:rsid w:val="001E2D9D"/>
    <w:rsid w:val="001E4583"/>
    <w:rsid w:val="001E6E91"/>
    <w:rsid w:val="001F2C3E"/>
    <w:rsid w:val="001F3126"/>
    <w:rsid w:val="001F324B"/>
    <w:rsid w:val="001F3E7C"/>
    <w:rsid w:val="001F7409"/>
    <w:rsid w:val="00201990"/>
    <w:rsid w:val="0020245F"/>
    <w:rsid w:val="002037EE"/>
    <w:rsid w:val="002045E1"/>
    <w:rsid w:val="002059D7"/>
    <w:rsid w:val="00205A08"/>
    <w:rsid w:val="00205F5E"/>
    <w:rsid w:val="00216482"/>
    <w:rsid w:val="0022134A"/>
    <w:rsid w:val="0022446A"/>
    <w:rsid w:val="00225A77"/>
    <w:rsid w:val="00231694"/>
    <w:rsid w:val="00231AAF"/>
    <w:rsid w:val="00235008"/>
    <w:rsid w:val="00240723"/>
    <w:rsid w:val="00240B6E"/>
    <w:rsid w:val="00240F39"/>
    <w:rsid w:val="002429ED"/>
    <w:rsid w:val="00244050"/>
    <w:rsid w:val="00246075"/>
    <w:rsid w:val="002468B2"/>
    <w:rsid w:val="00250B02"/>
    <w:rsid w:val="00251B94"/>
    <w:rsid w:val="002531BE"/>
    <w:rsid w:val="00254246"/>
    <w:rsid w:val="0025686E"/>
    <w:rsid w:val="00256D5E"/>
    <w:rsid w:val="00257BB3"/>
    <w:rsid w:val="0026016C"/>
    <w:rsid w:val="002613C0"/>
    <w:rsid w:val="002650AB"/>
    <w:rsid w:val="00265927"/>
    <w:rsid w:val="00265BAB"/>
    <w:rsid w:val="002668EE"/>
    <w:rsid w:val="002708CD"/>
    <w:rsid w:val="00270DAD"/>
    <w:rsid w:val="00270E4A"/>
    <w:rsid w:val="002710D1"/>
    <w:rsid w:val="00271709"/>
    <w:rsid w:val="00271CA4"/>
    <w:rsid w:val="0028085E"/>
    <w:rsid w:val="00280AD1"/>
    <w:rsid w:val="002810B3"/>
    <w:rsid w:val="002815A5"/>
    <w:rsid w:val="00283209"/>
    <w:rsid w:val="002835A9"/>
    <w:rsid w:val="00283AF3"/>
    <w:rsid w:val="002855F7"/>
    <w:rsid w:val="002862FB"/>
    <w:rsid w:val="00286CE5"/>
    <w:rsid w:val="00287C7E"/>
    <w:rsid w:val="00290FE7"/>
    <w:rsid w:val="002930F6"/>
    <w:rsid w:val="0029388C"/>
    <w:rsid w:val="00294221"/>
    <w:rsid w:val="00294488"/>
    <w:rsid w:val="0029586F"/>
    <w:rsid w:val="00296954"/>
    <w:rsid w:val="00297A8B"/>
    <w:rsid w:val="002A3F48"/>
    <w:rsid w:val="002A451B"/>
    <w:rsid w:val="002A45CD"/>
    <w:rsid w:val="002A7EB0"/>
    <w:rsid w:val="002B0414"/>
    <w:rsid w:val="002B04A4"/>
    <w:rsid w:val="002B12C4"/>
    <w:rsid w:val="002B3379"/>
    <w:rsid w:val="002B3BFD"/>
    <w:rsid w:val="002B7775"/>
    <w:rsid w:val="002C0816"/>
    <w:rsid w:val="002C0C52"/>
    <w:rsid w:val="002C1400"/>
    <w:rsid w:val="002C16B7"/>
    <w:rsid w:val="002C4B89"/>
    <w:rsid w:val="002D3B0F"/>
    <w:rsid w:val="002D7748"/>
    <w:rsid w:val="002D77FD"/>
    <w:rsid w:val="002E0C21"/>
    <w:rsid w:val="002E585D"/>
    <w:rsid w:val="002E5C52"/>
    <w:rsid w:val="002E7988"/>
    <w:rsid w:val="002E7EF8"/>
    <w:rsid w:val="002F1EAA"/>
    <w:rsid w:val="002F28AA"/>
    <w:rsid w:val="002F5945"/>
    <w:rsid w:val="002F6767"/>
    <w:rsid w:val="002F6EFB"/>
    <w:rsid w:val="002F6F34"/>
    <w:rsid w:val="002F7B8F"/>
    <w:rsid w:val="00300838"/>
    <w:rsid w:val="003025CE"/>
    <w:rsid w:val="00303A54"/>
    <w:rsid w:val="00306293"/>
    <w:rsid w:val="00306788"/>
    <w:rsid w:val="00306D99"/>
    <w:rsid w:val="00310D90"/>
    <w:rsid w:val="00311881"/>
    <w:rsid w:val="0031255C"/>
    <w:rsid w:val="00315C9F"/>
    <w:rsid w:val="00315FD9"/>
    <w:rsid w:val="00317B43"/>
    <w:rsid w:val="003204E3"/>
    <w:rsid w:val="003205D1"/>
    <w:rsid w:val="00320E08"/>
    <w:rsid w:val="00321693"/>
    <w:rsid w:val="00323140"/>
    <w:rsid w:val="003266F4"/>
    <w:rsid w:val="003304C1"/>
    <w:rsid w:val="003310CF"/>
    <w:rsid w:val="00332C5A"/>
    <w:rsid w:val="00335F2F"/>
    <w:rsid w:val="003370D3"/>
    <w:rsid w:val="0033715E"/>
    <w:rsid w:val="00340654"/>
    <w:rsid w:val="003418BC"/>
    <w:rsid w:val="0034439B"/>
    <w:rsid w:val="0034560E"/>
    <w:rsid w:val="00346EF7"/>
    <w:rsid w:val="0035386A"/>
    <w:rsid w:val="0035464A"/>
    <w:rsid w:val="003608B7"/>
    <w:rsid w:val="0036167D"/>
    <w:rsid w:val="00362B5F"/>
    <w:rsid w:val="00363517"/>
    <w:rsid w:val="00372F4D"/>
    <w:rsid w:val="00372F62"/>
    <w:rsid w:val="0037477B"/>
    <w:rsid w:val="00382874"/>
    <w:rsid w:val="00384EA1"/>
    <w:rsid w:val="00386A69"/>
    <w:rsid w:val="00386F41"/>
    <w:rsid w:val="00390D74"/>
    <w:rsid w:val="00390FEF"/>
    <w:rsid w:val="00391017"/>
    <w:rsid w:val="003948DA"/>
    <w:rsid w:val="00396675"/>
    <w:rsid w:val="003A16BA"/>
    <w:rsid w:val="003A22C4"/>
    <w:rsid w:val="003A27FD"/>
    <w:rsid w:val="003A468D"/>
    <w:rsid w:val="003A4B22"/>
    <w:rsid w:val="003A4DE5"/>
    <w:rsid w:val="003A50C9"/>
    <w:rsid w:val="003A65C7"/>
    <w:rsid w:val="003A7056"/>
    <w:rsid w:val="003A7063"/>
    <w:rsid w:val="003B2686"/>
    <w:rsid w:val="003B3B8A"/>
    <w:rsid w:val="003B63B5"/>
    <w:rsid w:val="003B6BB4"/>
    <w:rsid w:val="003B7B40"/>
    <w:rsid w:val="003C3667"/>
    <w:rsid w:val="003C3DE1"/>
    <w:rsid w:val="003C456D"/>
    <w:rsid w:val="003C4760"/>
    <w:rsid w:val="003C76C0"/>
    <w:rsid w:val="003D2144"/>
    <w:rsid w:val="003D21F1"/>
    <w:rsid w:val="003D3A42"/>
    <w:rsid w:val="003D3AC6"/>
    <w:rsid w:val="003D6241"/>
    <w:rsid w:val="003D6AC3"/>
    <w:rsid w:val="003D6B89"/>
    <w:rsid w:val="003E3106"/>
    <w:rsid w:val="003E3AB6"/>
    <w:rsid w:val="003F118C"/>
    <w:rsid w:val="003F494B"/>
    <w:rsid w:val="003F5C80"/>
    <w:rsid w:val="003F7B0C"/>
    <w:rsid w:val="00400E11"/>
    <w:rsid w:val="0040179D"/>
    <w:rsid w:val="00403AF0"/>
    <w:rsid w:val="004046D7"/>
    <w:rsid w:val="004050B4"/>
    <w:rsid w:val="004053C5"/>
    <w:rsid w:val="0040583B"/>
    <w:rsid w:val="00411888"/>
    <w:rsid w:val="00411D1D"/>
    <w:rsid w:val="00411DA5"/>
    <w:rsid w:val="00412822"/>
    <w:rsid w:val="00413CE0"/>
    <w:rsid w:val="00415328"/>
    <w:rsid w:val="004156E3"/>
    <w:rsid w:val="00416E75"/>
    <w:rsid w:val="0041762C"/>
    <w:rsid w:val="00420E7F"/>
    <w:rsid w:val="004217FF"/>
    <w:rsid w:val="00423FAF"/>
    <w:rsid w:val="004244CD"/>
    <w:rsid w:val="0042551A"/>
    <w:rsid w:val="00427636"/>
    <w:rsid w:val="00430131"/>
    <w:rsid w:val="00431DE0"/>
    <w:rsid w:val="00432357"/>
    <w:rsid w:val="00435445"/>
    <w:rsid w:val="004370C4"/>
    <w:rsid w:val="004379DF"/>
    <w:rsid w:val="00437C4E"/>
    <w:rsid w:val="00441560"/>
    <w:rsid w:val="00441628"/>
    <w:rsid w:val="00443088"/>
    <w:rsid w:val="00445919"/>
    <w:rsid w:val="00445B7F"/>
    <w:rsid w:val="00445DEC"/>
    <w:rsid w:val="00445F12"/>
    <w:rsid w:val="0045201B"/>
    <w:rsid w:val="00452EB9"/>
    <w:rsid w:val="00455A3F"/>
    <w:rsid w:val="004579BC"/>
    <w:rsid w:val="0046112A"/>
    <w:rsid w:val="00462833"/>
    <w:rsid w:val="004630C5"/>
    <w:rsid w:val="0046464E"/>
    <w:rsid w:val="00464A88"/>
    <w:rsid w:val="00466698"/>
    <w:rsid w:val="004705EA"/>
    <w:rsid w:val="004711E9"/>
    <w:rsid w:val="004713BC"/>
    <w:rsid w:val="00472D33"/>
    <w:rsid w:val="00476564"/>
    <w:rsid w:val="00476F8E"/>
    <w:rsid w:val="00477410"/>
    <w:rsid w:val="00477FC4"/>
    <w:rsid w:val="00480BF4"/>
    <w:rsid w:val="004835E1"/>
    <w:rsid w:val="004839DF"/>
    <w:rsid w:val="00484C2A"/>
    <w:rsid w:val="00491977"/>
    <w:rsid w:val="004948C9"/>
    <w:rsid w:val="00497DE0"/>
    <w:rsid w:val="004A0A28"/>
    <w:rsid w:val="004A1518"/>
    <w:rsid w:val="004A20C7"/>
    <w:rsid w:val="004A33AF"/>
    <w:rsid w:val="004A51E2"/>
    <w:rsid w:val="004A607F"/>
    <w:rsid w:val="004A62B0"/>
    <w:rsid w:val="004A687C"/>
    <w:rsid w:val="004A78D2"/>
    <w:rsid w:val="004A7C9A"/>
    <w:rsid w:val="004B0737"/>
    <w:rsid w:val="004B2C13"/>
    <w:rsid w:val="004B718D"/>
    <w:rsid w:val="004B7D37"/>
    <w:rsid w:val="004C2173"/>
    <w:rsid w:val="004C53DC"/>
    <w:rsid w:val="004C57B8"/>
    <w:rsid w:val="004C6028"/>
    <w:rsid w:val="004C7FF1"/>
    <w:rsid w:val="004D1265"/>
    <w:rsid w:val="004D14BA"/>
    <w:rsid w:val="004D6D3A"/>
    <w:rsid w:val="004D763F"/>
    <w:rsid w:val="004E1B30"/>
    <w:rsid w:val="004E2C1C"/>
    <w:rsid w:val="004E652F"/>
    <w:rsid w:val="004E657D"/>
    <w:rsid w:val="004E66CA"/>
    <w:rsid w:val="004F0A67"/>
    <w:rsid w:val="004F1337"/>
    <w:rsid w:val="004F1A60"/>
    <w:rsid w:val="004F1F0E"/>
    <w:rsid w:val="004F1F41"/>
    <w:rsid w:val="004F258A"/>
    <w:rsid w:val="004F28CE"/>
    <w:rsid w:val="004F5B18"/>
    <w:rsid w:val="004F5F13"/>
    <w:rsid w:val="004F5F7C"/>
    <w:rsid w:val="004F6192"/>
    <w:rsid w:val="004F6303"/>
    <w:rsid w:val="004F6A46"/>
    <w:rsid w:val="00500447"/>
    <w:rsid w:val="005014AF"/>
    <w:rsid w:val="00501FD1"/>
    <w:rsid w:val="00504197"/>
    <w:rsid w:val="00504DFA"/>
    <w:rsid w:val="0050535F"/>
    <w:rsid w:val="00506A0B"/>
    <w:rsid w:val="00510687"/>
    <w:rsid w:val="00510C6F"/>
    <w:rsid w:val="00512F10"/>
    <w:rsid w:val="00516116"/>
    <w:rsid w:val="00517709"/>
    <w:rsid w:val="00520F19"/>
    <w:rsid w:val="00522CC3"/>
    <w:rsid w:val="00523CCD"/>
    <w:rsid w:val="005240A8"/>
    <w:rsid w:val="0052756A"/>
    <w:rsid w:val="00531FAD"/>
    <w:rsid w:val="00532F77"/>
    <w:rsid w:val="0053304C"/>
    <w:rsid w:val="00533939"/>
    <w:rsid w:val="00534180"/>
    <w:rsid w:val="00534498"/>
    <w:rsid w:val="00536DE3"/>
    <w:rsid w:val="005405D3"/>
    <w:rsid w:val="0054091B"/>
    <w:rsid w:val="00540B4C"/>
    <w:rsid w:val="005410B5"/>
    <w:rsid w:val="005428B6"/>
    <w:rsid w:val="00544C0C"/>
    <w:rsid w:val="00545298"/>
    <w:rsid w:val="005463C5"/>
    <w:rsid w:val="005528C0"/>
    <w:rsid w:val="00552C21"/>
    <w:rsid w:val="0055397B"/>
    <w:rsid w:val="00554998"/>
    <w:rsid w:val="00561F7A"/>
    <w:rsid w:val="00563050"/>
    <w:rsid w:val="005634F0"/>
    <w:rsid w:val="005638E5"/>
    <w:rsid w:val="005647F4"/>
    <w:rsid w:val="00565B10"/>
    <w:rsid w:val="00567DC3"/>
    <w:rsid w:val="00570903"/>
    <w:rsid w:val="0057414A"/>
    <w:rsid w:val="005750AD"/>
    <w:rsid w:val="00577A42"/>
    <w:rsid w:val="00580EE8"/>
    <w:rsid w:val="0058121B"/>
    <w:rsid w:val="00584D6A"/>
    <w:rsid w:val="0059079F"/>
    <w:rsid w:val="00590D21"/>
    <w:rsid w:val="00593A42"/>
    <w:rsid w:val="0059428C"/>
    <w:rsid w:val="005979B2"/>
    <w:rsid w:val="00597AF9"/>
    <w:rsid w:val="005A1CA8"/>
    <w:rsid w:val="005A3B89"/>
    <w:rsid w:val="005B0B95"/>
    <w:rsid w:val="005B2450"/>
    <w:rsid w:val="005B34DA"/>
    <w:rsid w:val="005B6A5F"/>
    <w:rsid w:val="005C068C"/>
    <w:rsid w:val="005C1533"/>
    <w:rsid w:val="005C2644"/>
    <w:rsid w:val="005C6708"/>
    <w:rsid w:val="005D4E5A"/>
    <w:rsid w:val="005D4EFB"/>
    <w:rsid w:val="005D534F"/>
    <w:rsid w:val="005D61B4"/>
    <w:rsid w:val="005D73A7"/>
    <w:rsid w:val="005E044E"/>
    <w:rsid w:val="005E1ADC"/>
    <w:rsid w:val="005E31AE"/>
    <w:rsid w:val="005E3F8D"/>
    <w:rsid w:val="005E4AC8"/>
    <w:rsid w:val="005E5C9A"/>
    <w:rsid w:val="005E5D9E"/>
    <w:rsid w:val="005E6295"/>
    <w:rsid w:val="005E66C9"/>
    <w:rsid w:val="005E6B35"/>
    <w:rsid w:val="005F0032"/>
    <w:rsid w:val="005F0359"/>
    <w:rsid w:val="005F0973"/>
    <w:rsid w:val="005F1823"/>
    <w:rsid w:val="005F2786"/>
    <w:rsid w:val="005F3ECE"/>
    <w:rsid w:val="005F71C6"/>
    <w:rsid w:val="00601558"/>
    <w:rsid w:val="00601DBA"/>
    <w:rsid w:val="00603EF9"/>
    <w:rsid w:val="00604AD4"/>
    <w:rsid w:val="006073C1"/>
    <w:rsid w:val="00612A26"/>
    <w:rsid w:val="00613251"/>
    <w:rsid w:val="00614F79"/>
    <w:rsid w:val="00616632"/>
    <w:rsid w:val="00617800"/>
    <w:rsid w:val="00621605"/>
    <w:rsid w:val="00621781"/>
    <w:rsid w:val="006226EE"/>
    <w:rsid w:val="00623014"/>
    <w:rsid w:val="00627FF4"/>
    <w:rsid w:val="00631B2C"/>
    <w:rsid w:val="00632D29"/>
    <w:rsid w:val="00633816"/>
    <w:rsid w:val="0063502E"/>
    <w:rsid w:val="00635D3E"/>
    <w:rsid w:val="00641660"/>
    <w:rsid w:val="006422A0"/>
    <w:rsid w:val="00642E9D"/>
    <w:rsid w:val="0064459F"/>
    <w:rsid w:val="00645773"/>
    <w:rsid w:val="006501BE"/>
    <w:rsid w:val="00652944"/>
    <w:rsid w:val="00653175"/>
    <w:rsid w:val="00654EE0"/>
    <w:rsid w:val="00655DD9"/>
    <w:rsid w:val="0065780C"/>
    <w:rsid w:val="00657F7A"/>
    <w:rsid w:val="00661B79"/>
    <w:rsid w:val="00662EF9"/>
    <w:rsid w:val="00663799"/>
    <w:rsid w:val="00665DA3"/>
    <w:rsid w:val="00666D65"/>
    <w:rsid w:val="00666E17"/>
    <w:rsid w:val="00667111"/>
    <w:rsid w:val="00670964"/>
    <w:rsid w:val="00671B7A"/>
    <w:rsid w:val="00672568"/>
    <w:rsid w:val="00672CF5"/>
    <w:rsid w:val="006751E7"/>
    <w:rsid w:val="00675E35"/>
    <w:rsid w:val="00680F05"/>
    <w:rsid w:val="006815E3"/>
    <w:rsid w:val="00682593"/>
    <w:rsid w:val="0068351C"/>
    <w:rsid w:val="00684633"/>
    <w:rsid w:val="00686695"/>
    <w:rsid w:val="00692041"/>
    <w:rsid w:val="00694FC4"/>
    <w:rsid w:val="00695B8D"/>
    <w:rsid w:val="006975D5"/>
    <w:rsid w:val="006975E2"/>
    <w:rsid w:val="006977A5"/>
    <w:rsid w:val="006A0AFA"/>
    <w:rsid w:val="006A11B9"/>
    <w:rsid w:val="006A4A02"/>
    <w:rsid w:val="006A50CF"/>
    <w:rsid w:val="006A526F"/>
    <w:rsid w:val="006B0AD0"/>
    <w:rsid w:val="006B0BB9"/>
    <w:rsid w:val="006B1297"/>
    <w:rsid w:val="006B12A2"/>
    <w:rsid w:val="006B5F9E"/>
    <w:rsid w:val="006B7015"/>
    <w:rsid w:val="006B7749"/>
    <w:rsid w:val="006C104B"/>
    <w:rsid w:val="006C1217"/>
    <w:rsid w:val="006C3722"/>
    <w:rsid w:val="006C4796"/>
    <w:rsid w:val="006C5F23"/>
    <w:rsid w:val="006C7AA5"/>
    <w:rsid w:val="006D02E8"/>
    <w:rsid w:val="006D0A58"/>
    <w:rsid w:val="006D22BD"/>
    <w:rsid w:val="006D264F"/>
    <w:rsid w:val="006D3620"/>
    <w:rsid w:val="006E0590"/>
    <w:rsid w:val="006E1CDF"/>
    <w:rsid w:val="006E1FE9"/>
    <w:rsid w:val="006E3102"/>
    <w:rsid w:val="006E4ADC"/>
    <w:rsid w:val="006E5E3B"/>
    <w:rsid w:val="006E6161"/>
    <w:rsid w:val="006E785C"/>
    <w:rsid w:val="006E78BA"/>
    <w:rsid w:val="006F14E6"/>
    <w:rsid w:val="006F37F0"/>
    <w:rsid w:val="006F476E"/>
    <w:rsid w:val="006F55F2"/>
    <w:rsid w:val="006F6CEB"/>
    <w:rsid w:val="007015A7"/>
    <w:rsid w:val="00701FC0"/>
    <w:rsid w:val="00702B4D"/>
    <w:rsid w:val="00705C0A"/>
    <w:rsid w:val="00705F5C"/>
    <w:rsid w:val="00710BC3"/>
    <w:rsid w:val="00710E40"/>
    <w:rsid w:val="00711ACC"/>
    <w:rsid w:val="00712216"/>
    <w:rsid w:val="00713421"/>
    <w:rsid w:val="00713A39"/>
    <w:rsid w:val="0071497F"/>
    <w:rsid w:val="00714DE9"/>
    <w:rsid w:val="007201FE"/>
    <w:rsid w:val="00720318"/>
    <w:rsid w:val="00723143"/>
    <w:rsid w:val="00723A85"/>
    <w:rsid w:val="00723E3E"/>
    <w:rsid w:val="00723E4D"/>
    <w:rsid w:val="00724CC9"/>
    <w:rsid w:val="00725002"/>
    <w:rsid w:val="007268FA"/>
    <w:rsid w:val="00732638"/>
    <w:rsid w:val="0073429A"/>
    <w:rsid w:val="00734D30"/>
    <w:rsid w:val="0074034C"/>
    <w:rsid w:val="007444D7"/>
    <w:rsid w:val="00745C14"/>
    <w:rsid w:val="0074639D"/>
    <w:rsid w:val="00746F78"/>
    <w:rsid w:val="00750CC7"/>
    <w:rsid w:val="00753918"/>
    <w:rsid w:val="00753953"/>
    <w:rsid w:val="007540A0"/>
    <w:rsid w:val="00754549"/>
    <w:rsid w:val="007555BE"/>
    <w:rsid w:val="00755A59"/>
    <w:rsid w:val="00756062"/>
    <w:rsid w:val="00761E45"/>
    <w:rsid w:val="00763D31"/>
    <w:rsid w:val="00763D62"/>
    <w:rsid w:val="00763FA3"/>
    <w:rsid w:val="00764C5B"/>
    <w:rsid w:val="0076513E"/>
    <w:rsid w:val="00767554"/>
    <w:rsid w:val="007741A9"/>
    <w:rsid w:val="00775C8B"/>
    <w:rsid w:val="00776C5E"/>
    <w:rsid w:val="007801C8"/>
    <w:rsid w:val="007818C6"/>
    <w:rsid w:val="00786880"/>
    <w:rsid w:val="00786AD0"/>
    <w:rsid w:val="007916FE"/>
    <w:rsid w:val="00791E6F"/>
    <w:rsid w:val="00793205"/>
    <w:rsid w:val="0079533D"/>
    <w:rsid w:val="00796E96"/>
    <w:rsid w:val="00797F25"/>
    <w:rsid w:val="007A0A5D"/>
    <w:rsid w:val="007A0E42"/>
    <w:rsid w:val="007A1D0E"/>
    <w:rsid w:val="007A7366"/>
    <w:rsid w:val="007B0675"/>
    <w:rsid w:val="007B35AF"/>
    <w:rsid w:val="007B52F6"/>
    <w:rsid w:val="007B7DC3"/>
    <w:rsid w:val="007C003C"/>
    <w:rsid w:val="007C3F37"/>
    <w:rsid w:val="007C4080"/>
    <w:rsid w:val="007C584D"/>
    <w:rsid w:val="007C6D90"/>
    <w:rsid w:val="007D1963"/>
    <w:rsid w:val="007E080D"/>
    <w:rsid w:val="007E4138"/>
    <w:rsid w:val="007E457E"/>
    <w:rsid w:val="007E4D8C"/>
    <w:rsid w:val="007E74E4"/>
    <w:rsid w:val="007F00E5"/>
    <w:rsid w:val="007F2CED"/>
    <w:rsid w:val="007F3422"/>
    <w:rsid w:val="007F3A0F"/>
    <w:rsid w:val="007F4383"/>
    <w:rsid w:val="007F4824"/>
    <w:rsid w:val="007F5954"/>
    <w:rsid w:val="007F62AC"/>
    <w:rsid w:val="007F6723"/>
    <w:rsid w:val="007F6B5A"/>
    <w:rsid w:val="007F6D28"/>
    <w:rsid w:val="007F7079"/>
    <w:rsid w:val="007F7219"/>
    <w:rsid w:val="00801629"/>
    <w:rsid w:val="00801E32"/>
    <w:rsid w:val="00801FE7"/>
    <w:rsid w:val="0080232F"/>
    <w:rsid w:val="0080262E"/>
    <w:rsid w:val="00803310"/>
    <w:rsid w:val="00804993"/>
    <w:rsid w:val="00807E0F"/>
    <w:rsid w:val="008109B6"/>
    <w:rsid w:val="00811876"/>
    <w:rsid w:val="008126BC"/>
    <w:rsid w:val="0081314D"/>
    <w:rsid w:val="0081544B"/>
    <w:rsid w:val="008163CE"/>
    <w:rsid w:val="008164DE"/>
    <w:rsid w:val="00821EB1"/>
    <w:rsid w:val="008223BF"/>
    <w:rsid w:val="00822A05"/>
    <w:rsid w:val="0082544F"/>
    <w:rsid w:val="0082614C"/>
    <w:rsid w:val="008368D0"/>
    <w:rsid w:val="00836AD4"/>
    <w:rsid w:val="0083790A"/>
    <w:rsid w:val="00840BDF"/>
    <w:rsid w:val="0084150D"/>
    <w:rsid w:val="00846B5D"/>
    <w:rsid w:val="00850C9B"/>
    <w:rsid w:val="00852C59"/>
    <w:rsid w:val="00852F2E"/>
    <w:rsid w:val="00853690"/>
    <w:rsid w:val="00853A57"/>
    <w:rsid w:val="00853BC9"/>
    <w:rsid w:val="0085461B"/>
    <w:rsid w:val="00855D19"/>
    <w:rsid w:val="00855F24"/>
    <w:rsid w:val="00856061"/>
    <w:rsid w:val="00857790"/>
    <w:rsid w:val="0086088B"/>
    <w:rsid w:val="008609FA"/>
    <w:rsid w:val="008625E8"/>
    <w:rsid w:val="00862668"/>
    <w:rsid w:val="0086341D"/>
    <w:rsid w:val="00863F40"/>
    <w:rsid w:val="00864885"/>
    <w:rsid w:val="008652CD"/>
    <w:rsid w:val="00865988"/>
    <w:rsid w:val="00865D61"/>
    <w:rsid w:val="00867EB0"/>
    <w:rsid w:val="00870B57"/>
    <w:rsid w:val="00870C21"/>
    <w:rsid w:val="00870E03"/>
    <w:rsid w:val="00871904"/>
    <w:rsid w:val="008737D1"/>
    <w:rsid w:val="008744B1"/>
    <w:rsid w:val="008746FF"/>
    <w:rsid w:val="0087476C"/>
    <w:rsid w:val="008751D0"/>
    <w:rsid w:val="00875720"/>
    <w:rsid w:val="00880D4A"/>
    <w:rsid w:val="0088103D"/>
    <w:rsid w:val="00881251"/>
    <w:rsid w:val="0088163E"/>
    <w:rsid w:val="008838DB"/>
    <w:rsid w:val="00885033"/>
    <w:rsid w:val="008851AF"/>
    <w:rsid w:val="00885946"/>
    <w:rsid w:val="00892B7B"/>
    <w:rsid w:val="00893B41"/>
    <w:rsid w:val="00893CC1"/>
    <w:rsid w:val="00895C71"/>
    <w:rsid w:val="00897829"/>
    <w:rsid w:val="008A0B3C"/>
    <w:rsid w:val="008A1A03"/>
    <w:rsid w:val="008A2996"/>
    <w:rsid w:val="008A43F5"/>
    <w:rsid w:val="008A6AA4"/>
    <w:rsid w:val="008A783A"/>
    <w:rsid w:val="008B04A0"/>
    <w:rsid w:val="008B1E8D"/>
    <w:rsid w:val="008B1F5E"/>
    <w:rsid w:val="008B3AF2"/>
    <w:rsid w:val="008B54E5"/>
    <w:rsid w:val="008B79C5"/>
    <w:rsid w:val="008C316F"/>
    <w:rsid w:val="008C4106"/>
    <w:rsid w:val="008C4311"/>
    <w:rsid w:val="008C7569"/>
    <w:rsid w:val="008D2816"/>
    <w:rsid w:val="008D38E4"/>
    <w:rsid w:val="008D5572"/>
    <w:rsid w:val="008D5953"/>
    <w:rsid w:val="008E0329"/>
    <w:rsid w:val="008E1A66"/>
    <w:rsid w:val="008E2034"/>
    <w:rsid w:val="008E209F"/>
    <w:rsid w:val="008E2296"/>
    <w:rsid w:val="008E322B"/>
    <w:rsid w:val="008E4AE6"/>
    <w:rsid w:val="008E7E19"/>
    <w:rsid w:val="008F230F"/>
    <w:rsid w:val="008F2938"/>
    <w:rsid w:val="008F3E2A"/>
    <w:rsid w:val="009012C5"/>
    <w:rsid w:val="00903781"/>
    <w:rsid w:val="009053E4"/>
    <w:rsid w:val="009053EB"/>
    <w:rsid w:val="00905552"/>
    <w:rsid w:val="00911F73"/>
    <w:rsid w:val="0091573F"/>
    <w:rsid w:val="00917854"/>
    <w:rsid w:val="00917D78"/>
    <w:rsid w:val="00921710"/>
    <w:rsid w:val="00921BE1"/>
    <w:rsid w:val="00921C7D"/>
    <w:rsid w:val="00922AD1"/>
    <w:rsid w:val="00925A72"/>
    <w:rsid w:val="00927727"/>
    <w:rsid w:val="00932866"/>
    <w:rsid w:val="009347C3"/>
    <w:rsid w:val="00937B1B"/>
    <w:rsid w:val="0094128E"/>
    <w:rsid w:val="009426C8"/>
    <w:rsid w:val="00942E66"/>
    <w:rsid w:val="00942E6A"/>
    <w:rsid w:val="0094435B"/>
    <w:rsid w:val="00945061"/>
    <w:rsid w:val="00947DA6"/>
    <w:rsid w:val="00954258"/>
    <w:rsid w:val="00955881"/>
    <w:rsid w:val="00955B5E"/>
    <w:rsid w:val="00957A77"/>
    <w:rsid w:val="00961927"/>
    <w:rsid w:val="0096248D"/>
    <w:rsid w:val="0096633E"/>
    <w:rsid w:val="00966C05"/>
    <w:rsid w:val="00970C89"/>
    <w:rsid w:val="009712EC"/>
    <w:rsid w:val="00971314"/>
    <w:rsid w:val="0097159B"/>
    <w:rsid w:val="00974FC8"/>
    <w:rsid w:val="0097640E"/>
    <w:rsid w:val="0097652C"/>
    <w:rsid w:val="00976E5F"/>
    <w:rsid w:val="00976FB0"/>
    <w:rsid w:val="009802B1"/>
    <w:rsid w:val="009804F1"/>
    <w:rsid w:val="009806B6"/>
    <w:rsid w:val="00984AF1"/>
    <w:rsid w:val="00985F71"/>
    <w:rsid w:val="00986DD6"/>
    <w:rsid w:val="00987163"/>
    <w:rsid w:val="00990E1C"/>
    <w:rsid w:val="00991A09"/>
    <w:rsid w:val="00992D18"/>
    <w:rsid w:val="00994BBB"/>
    <w:rsid w:val="009A0001"/>
    <w:rsid w:val="009A04D9"/>
    <w:rsid w:val="009A052D"/>
    <w:rsid w:val="009A0950"/>
    <w:rsid w:val="009A31B3"/>
    <w:rsid w:val="009A4F55"/>
    <w:rsid w:val="009A6759"/>
    <w:rsid w:val="009A7774"/>
    <w:rsid w:val="009A78A3"/>
    <w:rsid w:val="009B0321"/>
    <w:rsid w:val="009B1535"/>
    <w:rsid w:val="009B3A42"/>
    <w:rsid w:val="009B47EA"/>
    <w:rsid w:val="009B75D1"/>
    <w:rsid w:val="009C03B8"/>
    <w:rsid w:val="009C22E0"/>
    <w:rsid w:val="009C2369"/>
    <w:rsid w:val="009C27F0"/>
    <w:rsid w:val="009C2F57"/>
    <w:rsid w:val="009C5B2B"/>
    <w:rsid w:val="009C5C1A"/>
    <w:rsid w:val="009D017D"/>
    <w:rsid w:val="009D16FE"/>
    <w:rsid w:val="009D1D97"/>
    <w:rsid w:val="009D24D4"/>
    <w:rsid w:val="009D5366"/>
    <w:rsid w:val="009E081F"/>
    <w:rsid w:val="009E25F8"/>
    <w:rsid w:val="009E48D4"/>
    <w:rsid w:val="009E4B7B"/>
    <w:rsid w:val="009E547F"/>
    <w:rsid w:val="009E5577"/>
    <w:rsid w:val="009E5931"/>
    <w:rsid w:val="009E6ECC"/>
    <w:rsid w:val="009E7504"/>
    <w:rsid w:val="009F03EA"/>
    <w:rsid w:val="009F09FD"/>
    <w:rsid w:val="009F1650"/>
    <w:rsid w:val="009F20A3"/>
    <w:rsid w:val="009F3A1D"/>
    <w:rsid w:val="009F3B20"/>
    <w:rsid w:val="009F4912"/>
    <w:rsid w:val="009F5E4C"/>
    <w:rsid w:val="009F7412"/>
    <w:rsid w:val="00A0042C"/>
    <w:rsid w:val="00A018A0"/>
    <w:rsid w:val="00A023CD"/>
    <w:rsid w:val="00A025CD"/>
    <w:rsid w:val="00A02EEF"/>
    <w:rsid w:val="00A03469"/>
    <w:rsid w:val="00A037E2"/>
    <w:rsid w:val="00A03BC2"/>
    <w:rsid w:val="00A044D7"/>
    <w:rsid w:val="00A0626F"/>
    <w:rsid w:val="00A062E3"/>
    <w:rsid w:val="00A07A5D"/>
    <w:rsid w:val="00A1010C"/>
    <w:rsid w:val="00A117EF"/>
    <w:rsid w:val="00A124B9"/>
    <w:rsid w:val="00A13478"/>
    <w:rsid w:val="00A140AA"/>
    <w:rsid w:val="00A1760D"/>
    <w:rsid w:val="00A17E83"/>
    <w:rsid w:val="00A205E7"/>
    <w:rsid w:val="00A20AD3"/>
    <w:rsid w:val="00A2246B"/>
    <w:rsid w:val="00A231EE"/>
    <w:rsid w:val="00A23F52"/>
    <w:rsid w:val="00A24407"/>
    <w:rsid w:val="00A256AB"/>
    <w:rsid w:val="00A268E2"/>
    <w:rsid w:val="00A30F72"/>
    <w:rsid w:val="00A32B25"/>
    <w:rsid w:val="00A34393"/>
    <w:rsid w:val="00A36F46"/>
    <w:rsid w:val="00A37D39"/>
    <w:rsid w:val="00A40507"/>
    <w:rsid w:val="00A40B96"/>
    <w:rsid w:val="00A40D33"/>
    <w:rsid w:val="00A41168"/>
    <w:rsid w:val="00A41D0F"/>
    <w:rsid w:val="00A425E4"/>
    <w:rsid w:val="00A44018"/>
    <w:rsid w:val="00A443DC"/>
    <w:rsid w:val="00A4552B"/>
    <w:rsid w:val="00A50645"/>
    <w:rsid w:val="00A536CE"/>
    <w:rsid w:val="00A53B00"/>
    <w:rsid w:val="00A55540"/>
    <w:rsid w:val="00A55760"/>
    <w:rsid w:val="00A6029C"/>
    <w:rsid w:val="00A62432"/>
    <w:rsid w:val="00A646D7"/>
    <w:rsid w:val="00A65B38"/>
    <w:rsid w:val="00A66950"/>
    <w:rsid w:val="00A67626"/>
    <w:rsid w:val="00A711AE"/>
    <w:rsid w:val="00A73028"/>
    <w:rsid w:val="00A73169"/>
    <w:rsid w:val="00A737ED"/>
    <w:rsid w:val="00A7543E"/>
    <w:rsid w:val="00A75565"/>
    <w:rsid w:val="00A7572D"/>
    <w:rsid w:val="00A75AAE"/>
    <w:rsid w:val="00A75B7E"/>
    <w:rsid w:val="00A76B76"/>
    <w:rsid w:val="00A7790E"/>
    <w:rsid w:val="00A77F34"/>
    <w:rsid w:val="00A80C2E"/>
    <w:rsid w:val="00A812B3"/>
    <w:rsid w:val="00A81C4D"/>
    <w:rsid w:val="00A82717"/>
    <w:rsid w:val="00A8293B"/>
    <w:rsid w:val="00A831F1"/>
    <w:rsid w:val="00A848D1"/>
    <w:rsid w:val="00A86289"/>
    <w:rsid w:val="00A86440"/>
    <w:rsid w:val="00A86E93"/>
    <w:rsid w:val="00A92564"/>
    <w:rsid w:val="00A93276"/>
    <w:rsid w:val="00A94388"/>
    <w:rsid w:val="00A97659"/>
    <w:rsid w:val="00AA0BD5"/>
    <w:rsid w:val="00AA1217"/>
    <w:rsid w:val="00AA2C55"/>
    <w:rsid w:val="00AA2EEA"/>
    <w:rsid w:val="00AA4816"/>
    <w:rsid w:val="00AA4B75"/>
    <w:rsid w:val="00AA566B"/>
    <w:rsid w:val="00AA592B"/>
    <w:rsid w:val="00AA6323"/>
    <w:rsid w:val="00AB1243"/>
    <w:rsid w:val="00AB1397"/>
    <w:rsid w:val="00AB31BF"/>
    <w:rsid w:val="00AB3248"/>
    <w:rsid w:val="00AB36E7"/>
    <w:rsid w:val="00AB5135"/>
    <w:rsid w:val="00AB5A62"/>
    <w:rsid w:val="00AB731C"/>
    <w:rsid w:val="00AC08F3"/>
    <w:rsid w:val="00AC103C"/>
    <w:rsid w:val="00AC3389"/>
    <w:rsid w:val="00AC3655"/>
    <w:rsid w:val="00AC7958"/>
    <w:rsid w:val="00AD0B10"/>
    <w:rsid w:val="00AD26A5"/>
    <w:rsid w:val="00AD6D51"/>
    <w:rsid w:val="00AD77C5"/>
    <w:rsid w:val="00AE16D7"/>
    <w:rsid w:val="00AE45DB"/>
    <w:rsid w:val="00AE554A"/>
    <w:rsid w:val="00AE6537"/>
    <w:rsid w:val="00AE6B55"/>
    <w:rsid w:val="00AF125E"/>
    <w:rsid w:val="00AF2230"/>
    <w:rsid w:val="00AF56DB"/>
    <w:rsid w:val="00AF6B4E"/>
    <w:rsid w:val="00AF7217"/>
    <w:rsid w:val="00B006E9"/>
    <w:rsid w:val="00B027DC"/>
    <w:rsid w:val="00B028C3"/>
    <w:rsid w:val="00B051B5"/>
    <w:rsid w:val="00B0722F"/>
    <w:rsid w:val="00B07E44"/>
    <w:rsid w:val="00B1080A"/>
    <w:rsid w:val="00B10943"/>
    <w:rsid w:val="00B1317F"/>
    <w:rsid w:val="00B13458"/>
    <w:rsid w:val="00B136C1"/>
    <w:rsid w:val="00B13EEA"/>
    <w:rsid w:val="00B16B53"/>
    <w:rsid w:val="00B20159"/>
    <w:rsid w:val="00B21F09"/>
    <w:rsid w:val="00B23A33"/>
    <w:rsid w:val="00B23EB4"/>
    <w:rsid w:val="00B27757"/>
    <w:rsid w:val="00B30996"/>
    <w:rsid w:val="00B3135A"/>
    <w:rsid w:val="00B33647"/>
    <w:rsid w:val="00B34C53"/>
    <w:rsid w:val="00B36A38"/>
    <w:rsid w:val="00B36B6D"/>
    <w:rsid w:val="00B37603"/>
    <w:rsid w:val="00B40547"/>
    <w:rsid w:val="00B41535"/>
    <w:rsid w:val="00B44DD5"/>
    <w:rsid w:val="00B45F8E"/>
    <w:rsid w:val="00B462D8"/>
    <w:rsid w:val="00B505A3"/>
    <w:rsid w:val="00B50A5B"/>
    <w:rsid w:val="00B51286"/>
    <w:rsid w:val="00B51309"/>
    <w:rsid w:val="00B52E17"/>
    <w:rsid w:val="00B531BE"/>
    <w:rsid w:val="00B5433E"/>
    <w:rsid w:val="00B5581E"/>
    <w:rsid w:val="00B56CA2"/>
    <w:rsid w:val="00B57496"/>
    <w:rsid w:val="00B57717"/>
    <w:rsid w:val="00B612BA"/>
    <w:rsid w:val="00B619F1"/>
    <w:rsid w:val="00B62AFB"/>
    <w:rsid w:val="00B637BB"/>
    <w:rsid w:val="00B64480"/>
    <w:rsid w:val="00B67E91"/>
    <w:rsid w:val="00B7118C"/>
    <w:rsid w:val="00B71691"/>
    <w:rsid w:val="00B738AB"/>
    <w:rsid w:val="00B738C8"/>
    <w:rsid w:val="00B75A0C"/>
    <w:rsid w:val="00B77C41"/>
    <w:rsid w:val="00B81399"/>
    <w:rsid w:val="00B81669"/>
    <w:rsid w:val="00B81C5F"/>
    <w:rsid w:val="00B820F7"/>
    <w:rsid w:val="00B821B8"/>
    <w:rsid w:val="00B83F47"/>
    <w:rsid w:val="00B845EC"/>
    <w:rsid w:val="00B84EBE"/>
    <w:rsid w:val="00B8544A"/>
    <w:rsid w:val="00B85CAF"/>
    <w:rsid w:val="00B904CA"/>
    <w:rsid w:val="00B907B5"/>
    <w:rsid w:val="00B90A43"/>
    <w:rsid w:val="00B92402"/>
    <w:rsid w:val="00B927C5"/>
    <w:rsid w:val="00B9401C"/>
    <w:rsid w:val="00B94073"/>
    <w:rsid w:val="00B9568D"/>
    <w:rsid w:val="00B97FB0"/>
    <w:rsid w:val="00BA3F83"/>
    <w:rsid w:val="00BA3FC5"/>
    <w:rsid w:val="00BA6337"/>
    <w:rsid w:val="00BA6DA0"/>
    <w:rsid w:val="00BA75CA"/>
    <w:rsid w:val="00BA79A6"/>
    <w:rsid w:val="00BB15EE"/>
    <w:rsid w:val="00BB1A8F"/>
    <w:rsid w:val="00BB2605"/>
    <w:rsid w:val="00BB4CE2"/>
    <w:rsid w:val="00BB7262"/>
    <w:rsid w:val="00BB7887"/>
    <w:rsid w:val="00BC0E44"/>
    <w:rsid w:val="00BC105A"/>
    <w:rsid w:val="00BC5961"/>
    <w:rsid w:val="00BC5D3D"/>
    <w:rsid w:val="00BC6131"/>
    <w:rsid w:val="00BC73EA"/>
    <w:rsid w:val="00BC763D"/>
    <w:rsid w:val="00BC78C6"/>
    <w:rsid w:val="00BC7B10"/>
    <w:rsid w:val="00BD029E"/>
    <w:rsid w:val="00BD0E2F"/>
    <w:rsid w:val="00BD2549"/>
    <w:rsid w:val="00BD2945"/>
    <w:rsid w:val="00BD4F36"/>
    <w:rsid w:val="00BE0046"/>
    <w:rsid w:val="00BE1D11"/>
    <w:rsid w:val="00BE2974"/>
    <w:rsid w:val="00BE3503"/>
    <w:rsid w:val="00BE4551"/>
    <w:rsid w:val="00BE49F5"/>
    <w:rsid w:val="00BE6447"/>
    <w:rsid w:val="00BE70B8"/>
    <w:rsid w:val="00BE7E58"/>
    <w:rsid w:val="00BF14AF"/>
    <w:rsid w:val="00BF25DB"/>
    <w:rsid w:val="00BF4078"/>
    <w:rsid w:val="00BF4465"/>
    <w:rsid w:val="00BF4519"/>
    <w:rsid w:val="00BF55EC"/>
    <w:rsid w:val="00BF7E3C"/>
    <w:rsid w:val="00C007C5"/>
    <w:rsid w:val="00C011C8"/>
    <w:rsid w:val="00C01D97"/>
    <w:rsid w:val="00C021AB"/>
    <w:rsid w:val="00C041D8"/>
    <w:rsid w:val="00C07F6B"/>
    <w:rsid w:val="00C10041"/>
    <w:rsid w:val="00C12377"/>
    <w:rsid w:val="00C1530F"/>
    <w:rsid w:val="00C15596"/>
    <w:rsid w:val="00C16C0F"/>
    <w:rsid w:val="00C16C42"/>
    <w:rsid w:val="00C17461"/>
    <w:rsid w:val="00C17EEC"/>
    <w:rsid w:val="00C24F96"/>
    <w:rsid w:val="00C2506B"/>
    <w:rsid w:val="00C25073"/>
    <w:rsid w:val="00C25CD0"/>
    <w:rsid w:val="00C2703D"/>
    <w:rsid w:val="00C27249"/>
    <w:rsid w:val="00C30B3B"/>
    <w:rsid w:val="00C30F59"/>
    <w:rsid w:val="00C32602"/>
    <w:rsid w:val="00C32AD4"/>
    <w:rsid w:val="00C37063"/>
    <w:rsid w:val="00C377E4"/>
    <w:rsid w:val="00C40AAB"/>
    <w:rsid w:val="00C40FA8"/>
    <w:rsid w:val="00C41DC0"/>
    <w:rsid w:val="00C4202D"/>
    <w:rsid w:val="00C4523A"/>
    <w:rsid w:val="00C4745A"/>
    <w:rsid w:val="00C52947"/>
    <w:rsid w:val="00C53CA6"/>
    <w:rsid w:val="00C53F2B"/>
    <w:rsid w:val="00C549F6"/>
    <w:rsid w:val="00C5542C"/>
    <w:rsid w:val="00C56956"/>
    <w:rsid w:val="00C574C6"/>
    <w:rsid w:val="00C579FD"/>
    <w:rsid w:val="00C626BC"/>
    <w:rsid w:val="00C6415D"/>
    <w:rsid w:val="00C64B6C"/>
    <w:rsid w:val="00C659C0"/>
    <w:rsid w:val="00C65CAA"/>
    <w:rsid w:val="00C67367"/>
    <w:rsid w:val="00C67825"/>
    <w:rsid w:val="00C70009"/>
    <w:rsid w:val="00C71566"/>
    <w:rsid w:val="00C71DBF"/>
    <w:rsid w:val="00C74131"/>
    <w:rsid w:val="00C76D44"/>
    <w:rsid w:val="00C772E9"/>
    <w:rsid w:val="00C80795"/>
    <w:rsid w:val="00C81ECC"/>
    <w:rsid w:val="00C82A98"/>
    <w:rsid w:val="00C83DD8"/>
    <w:rsid w:val="00C846FE"/>
    <w:rsid w:val="00C857F0"/>
    <w:rsid w:val="00C90417"/>
    <w:rsid w:val="00C917CA"/>
    <w:rsid w:val="00C9200B"/>
    <w:rsid w:val="00C92413"/>
    <w:rsid w:val="00C93B20"/>
    <w:rsid w:val="00C954ED"/>
    <w:rsid w:val="00CA0FAC"/>
    <w:rsid w:val="00CA3CAB"/>
    <w:rsid w:val="00CA40D4"/>
    <w:rsid w:val="00CA4D16"/>
    <w:rsid w:val="00CA4EBF"/>
    <w:rsid w:val="00CA53FA"/>
    <w:rsid w:val="00CA667A"/>
    <w:rsid w:val="00CA6EAB"/>
    <w:rsid w:val="00CB0B3B"/>
    <w:rsid w:val="00CB16C9"/>
    <w:rsid w:val="00CB4FF6"/>
    <w:rsid w:val="00CB559C"/>
    <w:rsid w:val="00CB5DD1"/>
    <w:rsid w:val="00CB6986"/>
    <w:rsid w:val="00CB72DD"/>
    <w:rsid w:val="00CB7495"/>
    <w:rsid w:val="00CC2F31"/>
    <w:rsid w:val="00CC3060"/>
    <w:rsid w:val="00CC7B1C"/>
    <w:rsid w:val="00CC7D2A"/>
    <w:rsid w:val="00CD34AA"/>
    <w:rsid w:val="00CD4D90"/>
    <w:rsid w:val="00CD6448"/>
    <w:rsid w:val="00CE086C"/>
    <w:rsid w:val="00CE2321"/>
    <w:rsid w:val="00CE379C"/>
    <w:rsid w:val="00CE553C"/>
    <w:rsid w:val="00CE5DB4"/>
    <w:rsid w:val="00CE6250"/>
    <w:rsid w:val="00CF0845"/>
    <w:rsid w:val="00CF1A2D"/>
    <w:rsid w:val="00CF2C04"/>
    <w:rsid w:val="00CF336B"/>
    <w:rsid w:val="00CF3E98"/>
    <w:rsid w:val="00CF6A99"/>
    <w:rsid w:val="00CF6ECA"/>
    <w:rsid w:val="00CF7DA5"/>
    <w:rsid w:val="00CF7F44"/>
    <w:rsid w:val="00D0020F"/>
    <w:rsid w:val="00D008F6"/>
    <w:rsid w:val="00D05CD5"/>
    <w:rsid w:val="00D174D5"/>
    <w:rsid w:val="00D21886"/>
    <w:rsid w:val="00D2315A"/>
    <w:rsid w:val="00D24ACA"/>
    <w:rsid w:val="00D2670F"/>
    <w:rsid w:val="00D2677A"/>
    <w:rsid w:val="00D30C70"/>
    <w:rsid w:val="00D317ED"/>
    <w:rsid w:val="00D31DA4"/>
    <w:rsid w:val="00D33C1F"/>
    <w:rsid w:val="00D356F8"/>
    <w:rsid w:val="00D37D4D"/>
    <w:rsid w:val="00D41D2E"/>
    <w:rsid w:val="00D45E36"/>
    <w:rsid w:val="00D47249"/>
    <w:rsid w:val="00D503D3"/>
    <w:rsid w:val="00D503E9"/>
    <w:rsid w:val="00D50B3F"/>
    <w:rsid w:val="00D50F90"/>
    <w:rsid w:val="00D50FF0"/>
    <w:rsid w:val="00D51A79"/>
    <w:rsid w:val="00D536A2"/>
    <w:rsid w:val="00D54E5B"/>
    <w:rsid w:val="00D55250"/>
    <w:rsid w:val="00D56283"/>
    <w:rsid w:val="00D565F4"/>
    <w:rsid w:val="00D5750D"/>
    <w:rsid w:val="00D60234"/>
    <w:rsid w:val="00D63ACD"/>
    <w:rsid w:val="00D66537"/>
    <w:rsid w:val="00D66E9E"/>
    <w:rsid w:val="00D7010B"/>
    <w:rsid w:val="00D729F9"/>
    <w:rsid w:val="00D72F82"/>
    <w:rsid w:val="00D757EE"/>
    <w:rsid w:val="00D7786D"/>
    <w:rsid w:val="00D80D87"/>
    <w:rsid w:val="00D81166"/>
    <w:rsid w:val="00D8300E"/>
    <w:rsid w:val="00D83C4B"/>
    <w:rsid w:val="00D853A1"/>
    <w:rsid w:val="00D85734"/>
    <w:rsid w:val="00D858B9"/>
    <w:rsid w:val="00D918BB"/>
    <w:rsid w:val="00D91ECC"/>
    <w:rsid w:val="00D92BBC"/>
    <w:rsid w:val="00D93D0D"/>
    <w:rsid w:val="00D97A94"/>
    <w:rsid w:val="00DA2337"/>
    <w:rsid w:val="00DA3054"/>
    <w:rsid w:val="00DA3D16"/>
    <w:rsid w:val="00DA589B"/>
    <w:rsid w:val="00DA7EB2"/>
    <w:rsid w:val="00DB04C3"/>
    <w:rsid w:val="00DB1748"/>
    <w:rsid w:val="00DB17B7"/>
    <w:rsid w:val="00DB37AA"/>
    <w:rsid w:val="00DB3A36"/>
    <w:rsid w:val="00DB4B59"/>
    <w:rsid w:val="00DB5386"/>
    <w:rsid w:val="00DC38E4"/>
    <w:rsid w:val="00DC39BA"/>
    <w:rsid w:val="00DC457F"/>
    <w:rsid w:val="00DC7A9D"/>
    <w:rsid w:val="00DC7F1E"/>
    <w:rsid w:val="00DD09C7"/>
    <w:rsid w:val="00DD09E0"/>
    <w:rsid w:val="00DD1729"/>
    <w:rsid w:val="00DD2725"/>
    <w:rsid w:val="00DD2D1B"/>
    <w:rsid w:val="00DD2D7B"/>
    <w:rsid w:val="00DD3B24"/>
    <w:rsid w:val="00DD5D24"/>
    <w:rsid w:val="00DD5E08"/>
    <w:rsid w:val="00DD623D"/>
    <w:rsid w:val="00DD638C"/>
    <w:rsid w:val="00DD64F6"/>
    <w:rsid w:val="00DD77F0"/>
    <w:rsid w:val="00DD7C30"/>
    <w:rsid w:val="00DE3AB8"/>
    <w:rsid w:val="00DE4C62"/>
    <w:rsid w:val="00DF45FF"/>
    <w:rsid w:val="00DF4DBC"/>
    <w:rsid w:val="00DF5FB4"/>
    <w:rsid w:val="00DF6D2F"/>
    <w:rsid w:val="00E011C6"/>
    <w:rsid w:val="00E037FB"/>
    <w:rsid w:val="00E03BFD"/>
    <w:rsid w:val="00E05F96"/>
    <w:rsid w:val="00E067A0"/>
    <w:rsid w:val="00E10F55"/>
    <w:rsid w:val="00E1355A"/>
    <w:rsid w:val="00E14165"/>
    <w:rsid w:val="00E1605D"/>
    <w:rsid w:val="00E16DA9"/>
    <w:rsid w:val="00E20964"/>
    <w:rsid w:val="00E21275"/>
    <w:rsid w:val="00E214B5"/>
    <w:rsid w:val="00E22136"/>
    <w:rsid w:val="00E2327E"/>
    <w:rsid w:val="00E232E9"/>
    <w:rsid w:val="00E25FAA"/>
    <w:rsid w:val="00E31AA3"/>
    <w:rsid w:val="00E32A9D"/>
    <w:rsid w:val="00E32E9F"/>
    <w:rsid w:val="00E32FFC"/>
    <w:rsid w:val="00E344C7"/>
    <w:rsid w:val="00E36E26"/>
    <w:rsid w:val="00E40002"/>
    <w:rsid w:val="00E41791"/>
    <w:rsid w:val="00E41C55"/>
    <w:rsid w:val="00E45C31"/>
    <w:rsid w:val="00E4687C"/>
    <w:rsid w:val="00E50386"/>
    <w:rsid w:val="00E5122E"/>
    <w:rsid w:val="00E518F2"/>
    <w:rsid w:val="00E525F5"/>
    <w:rsid w:val="00E545FA"/>
    <w:rsid w:val="00E55BF7"/>
    <w:rsid w:val="00E5646A"/>
    <w:rsid w:val="00E565AD"/>
    <w:rsid w:val="00E56D8A"/>
    <w:rsid w:val="00E5704B"/>
    <w:rsid w:val="00E60B50"/>
    <w:rsid w:val="00E60C03"/>
    <w:rsid w:val="00E629FD"/>
    <w:rsid w:val="00E640BD"/>
    <w:rsid w:val="00E64268"/>
    <w:rsid w:val="00E666DE"/>
    <w:rsid w:val="00E70075"/>
    <w:rsid w:val="00E73363"/>
    <w:rsid w:val="00E7362A"/>
    <w:rsid w:val="00E73DE9"/>
    <w:rsid w:val="00E75DD3"/>
    <w:rsid w:val="00E75F53"/>
    <w:rsid w:val="00E76B71"/>
    <w:rsid w:val="00E773C4"/>
    <w:rsid w:val="00E8161E"/>
    <w:rsid w:val="00E817A9"/>
    <w:rsid w:val="00E81D02"/>
    <w:rsid w:val="00E827DA"/>
    <w:rsid w:val="00E832F3"/>
    <w:rsid w:val="00E84D52"/>
    <w:rsid w:val="00E84DEE"/>
    <w:rsid w:val="00E85295"/>
    <w:rsid w:val="00E86584"/>
    <w:rsid w:val="00E87369"/>
    <w:rsid w:val="00E90F60"/>
    <w:rsid w:val="00E93A17"/>
    <w:rsid w:val="00E94B8B"/>
    <w:rsid w:val="00E95C4A"/>
    <w:rsid w:val="00E97480"/>
    <w:rsid w:val="00E97AFD"/>
    <w:rsid w:val="00EA05F1"/>
    <w:rsid w:val="00EA1064"/>
    <w:rsid w:val="00EA35B8"/>
    <w:rsid w:val="00EA391A"/>
    <w:rsid w:val="00EA393D"/>
    <w:rsid w:val="00EA4113"/>
    <w:rsid w:val="00EA7E42"/>
    <w:rsid w:val="00EB07D3"/>
    <w:rsid w:val="00EB1195"/>
    <w:rsid w:val="00EB360A"/>
    <w:rsid w:val="00EB3764"/>
    <w:rsid w:val="00EB3BBB"/>
    <w:rsid w:val="00EB4C88"/>
    <w:rsid w:val="00EB6372"/>
    <w:rsid w:val="00EB68DE"/>
    <w:rsid w:val="00EC37E3"/>
    <w:rsid w:val="00EC5299"/>
    <w:rsid w:val="00ED1720"/>
    <w:rsid w:val="00ED236C"/>
    <w:rsid w:val="00ED3649"/>
    <w:rsid w:val="00ED6491"/>
    <w:rsid w:val="00EE0481"/>
    <w:rsid w:val="00EE186C"/>
    <w:rsid w:val="00EE2421"/>
    <w:rsid w:val="00EE26B9"/>
    <w:rsid w:val="00EE2D24"/>
    <w:rsid w:val="00EE49B7"/>
    <w:rsid w:val="00EE678A"/>
    <w:rsid w:val="00EE7F19"/>
    <w:rsid w:val="00EF0DF3"/>
    <w:rsid w:val="00EF38D2"/>
    <w:rsid w:val="00EF4551"/>
    <w:rsid w:val="00EF4D3A"/>
    <w:rsid w:val="00EF52CD"/>
    <w:rsid w:val="00EF5566"/>
    <w:rsid w:val="00EF55C5"/>
    <w:rsid w:val="00F034CD"/>
    <w:rsid w:val="00F05C98"/>
    <w:rsid w:val="00F06F3B"/>
    <w:rsid w:val="00F10D68"/>
    <w:rsid w:val="00F13D85"/>
    <w:rsid w:val="00F15803"/>
    <w:rsid w:val="00F16750"/>
    <w:rsid w:val="00F16BD6"/>
    <w:rsid w:val="00F17B6F"/>
    <w:rsid w:val="00F22282"/>
    <w:rsid w:val="00F25CC7"/>
    <w:rsid w:val="00F26DAA"/>
    <w:rsid w:val="00F31429"/>
    <w:rsid w:val="00F31696"/>
    <w:rsid w:val="00F33139"/>
    <w:rsid w:val="00F33FC2"/>
    <w:rsid w:val="00F35732"/>
    <w:rsid w:val="00F36230"/>
    <w:rsid w:val="00F37C2E"/>
    <w:rsid w:val="00F37F27"/>
    <w:rsid w:val="00F41615"/>
    <w:rsid w:val="00F42EB9"/>
    <w:rsid w:val="00F46707"/>
    <w:rsid w:val="00F47054"/>
    <w:rsid w:val="00F4754A"/>
    <w:rsid w:val="00F4774B"/>
    <w:rsid w:val="00F47E06"/>
    <w:rsid w:val="00F523E6"/>
    <w:rsid w:val="00F54740"/>
    <w:rsid w:val="00F55A34"/>
    <w:rsid w:val="00F56B08"/>
    <w:rsid w:val="00F5718C"/>
    <w:rsid w:val="00F60345"/>
    <w:rsid w:val="00F60664"/>
    <w:rsid w:val="00F609E1"/>
    <w:rsid w:val="00F61204"/>
    <w:rsid w:val="00F619A6"/>
    <w:rsid w:val="00F633A4"/>
    <w:rsid w:val="00F6492B"/>
    <w:rsid w:val="00F64F57"/>
    <w:rsid w:val="00F7086D"/>
    <w:rsid w:val="00F73684"/>
    <w:rsid w:val="00F74A6A"/>
    <w:rsid w:val="00F74F2E"/>
    <w:rsid w:val="00F763B3"/>
    <w:rsid w:val="00F77D9B"/>
    <w:rsid w:val="00F80ABC"/>
    <w:rsid w:val="00F836AA"/>
    <w:rsid w:val="00F8486E"/>
    <w:rsid w:val="00F853C6"/>
    <w:rsid w:val="00F85AE0"/>
    <w:rsid w:val="00F8709D"/>
    <w:rsid w:val="00F90F0B"/>
    <w:rsid w:val="00F91364"/>
    <w:rsid w:val="00F91D38"/>
    <w:rsid w:val="00F93C5F"/>
    <w:rsid w:val="00F940B1"/>
    <w:rsid w:val="00F94E17"/>
    <w:rsid w:val="00F95BB5"/>
    <w:rsid w:val="00F9646A"/>
    <w:rsid w:val="00F97405"/>
    <w:rsid w:val="00FA30C8"/>
    <w:rsid w:val="00FA4212"/>
    <w:rsid w:val="00FA45A0"/>
    <w:rsid w:val="00FA5B28"/>
    <w:rsid w:val="00FA6867"/>
    <w:rsid w:val="00FB25AB"/>
    <w:rsid w:val="00FB2C75"/>
    <w:rsid w:val="00FB4899"/>
    <w:rsid w:val="00FB4EB0"/>
    <w:rsid w:val="00FB4F95"/>
    <w:rsid w:val="00FB6419"/>
    <w:rsid w:val="00FB78F7"/>
    <w:rsid w:val="00FC1754"/>
    <w:rsid w:val="00FC5149"/>
    <w:rsid w:val="00FC5A60"/>
    <w:rsid w:val="00FC5E52"/>
    <w:rsid w:val="00FC5F2E"/>
    <w:rsid w:val="00FC6DEC"/>
    <w:rsid w:val="00FC777C"/>
    <w:rsid w:val="00FD054A"/>
    <w:rsid w:val="00FD464C"/>
    <w:rsid w:val="00FD4699"/>
    <w:rsid w:val="00FD653E"/>
    <w:rsid w:val="00FE088F"/>
    <w:rsid w:val="00FE0AF9"/>
    <w:rsid w:val="00FE1342"/>
    <w:rsid w:val="00FE1509"/>
    <w:rsid w:val="00FE211E"/>
    <w:rsid w:val="00FE429F"/>
    <w:rsid w:val="00FE4A8E"/>
    <w:rsid w:val="00FE59C4"/>
    <w:rsid w:val="00FE641B"/>
    <w:rsid w:val="00FE7A38"/>
    <w:rsid w:val="00FF1A94"/>
    <w:rsid w:val="00FF5782"/>
    <w:rsid w:val="00FF5796"/>
    <w:rsid w:val="00FF5F9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0F655BB"/>
  <w15:docId w15:val="{C2958C39-B1A9-48C7-9AD9-475671993E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2" w:unhideWhenUsed="1" w:qFormat="1"/>
    <w:lsdException w:name="heading 3" w:semiHidden="1" w:uiPriority="3" w:unhideWhenUsed="1" w:qFormat="1"/>
    <w:lsdException w:name="heading 4" w:semiHidden="1" w:uiPriority="4" w:unhideWhenUsed="1" w:qFormat="1"/>
    <w:lsdException w:name="heading 5" w:semiHidden="1" w:uiPriority="5" w:qFormat="1"/>
    <w:lsdException w:name="heading 6" w:semiHidden="1" w:uiPriority="9" w:qFormat="1"/>
    <w:lsdException w:name="heading 7" w:semiHidden="1" w:uiPriority="0" w:qFormat="1"/>
    <w:lsdException w:name="heading 8" w:semiHidden="1" w:uiPriority="0" w:qFormat="1"/>
    <w:lsdException w:name="heading 9" w:semiHidden="1"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20"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0"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15"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9"/>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1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copy"/>
    <w:qFormat/>
    <w:rsid w:val="00BD2549"/>
    <w:pPr>
      <w:spacing w:after="240" w:line="264" w:lineRule="auto"/>
      <w:textboxTightWrap w:val="lastLineOnly"/>
    </w:pPr>
    <w:rPr>
      <w:rFonts w:ascii="Arial" w:hAnsi="Arial"/>
      <w:color w:val="425563" w:themeColor="accent6"/>
      <w:sz w:val="24"/>
      <w:szCs w:val="24"/>
    </w:rPr>
  </w:style>
  <w:style w:type="paragraph" w:styleId="Heading1">
    <w:name w:val="heading 1"/>
    <w:next w:val="Normal"/>
    <w:link w:val="Heading1Char"/>
    <w:autoRedefine/>
    <w:uiPriority w:val="9"/>
    <w:qFormat/>
    <w:rsid w:val="00031FD0"/>
    <w:pPr>
      <w:keepNext/>
      <w:outlineLvl w:val="0"/>
    </w:pPr>
    <w:rPr>
      <w:rFonts w:ascii="Arial" w:hAnsi="Arial" w:cs="Arial"/>
      <w:b/>
      <w:bCs/>
      <w:color w:val="231F20" w:themeColor="background1"/>
      <w:kern w:val="28"/>
      <w:sz w:val="80"/>
      <w:szCs w:val="32"/>
      <w14:ligatures w14:val="standardContextual"/>
    </w:rPr>
  </w:style>
  <w:style w:type="paragraph" w:styleId="Heading2">
    <w:name w:val="heading 2"/>
    <w:next w:val="Normal"/>
    <w:link w:val="Heading2Char"/>
    <w:autoRedefine/>
    <w:uiPriority w:val="2"/>
    <w:qFormat/>
    <w:rsid w:val="0094128E"/>
    <w:pPr>
      <w:spacing w:before="400" w:after="180" w:line="264" w:lineRule="auto"/>
      <w:outlineLvl w:val="1"/>
    </w:pPr>
    <w:rPr>
      <w:rFonts w:ascii="Arial Bold" w:hAnsi="Arial Bold" w:cs="Arial"/>
      <w:b/>
      <w:color w:val="231F20" w:themeColor="background1"/>
      <w:kern w:val="28"/>
      <w:sz w:val="32"/>
      <w:szCs w:val="24"/>
      <w14:ligatures w14:val="standardContextual"/>
    </w:rPr>
  </w:style>
  <w:style w:type="paragraph" w:styleId="Heading3">
    <w:name w:val="heading 3"/>
    <w:next w:val="Normal"/>
    <w:link w:val="Heading3Char"/>
    <w:autoRedefine/>
    <w:uiPriority w:val="3"/>
    <w:qFormat/>
    <w:rsid w:val="000C2447"/>
    <w:pPr>
      <w:spacing w:before="120" w:after="120" w:line="264" w:lineRule="auto"/>
      <w:outlineLvl w:val="2"/>
    </w:pPr>
    <w:rPr>
      <w:rFonts w:ascii="Arial Bold" w:hAnsi="Arial Bold" w:cs="Arial"/>
      <w:b/>
      <w:color w:val="005EB8" w:themeColor="text2"/>
      <w:kern w:val="28"/>
      <w:sz w:val="28"/>
      <w:szCs w:val="24"/>
      <w14:ligatures w14:val="standardContextual"/>
    </w:rPr>
  </w:style>
  <w:style w:type="paragraph" w:styleId="Heading4">
    <w:name w:val="heading 4"/>
    <w:next w:val="Normal"/>
    <w:link w:val="Heading4Char"/>
    <w:autoRedefine/>
    <w:uiPriority w:val="4"/>
    <w:qFormat/>
    <w:rsid w:val="000C2447"/>
    <w:pPr>
      <w:spacing w:before="120" w:after="120" w:line="264" w:lineRule="auto"/>
      <w:outlineLvl w:val="3"/>
    </w:pPr>
    <w:rPr>
      <w:rFonts w:ascii="Arial Bold" w:eastAsia="MS Mincho" w:hAnsi="Arial Bold"/>
      <w:b/>
      <w:color w:val="231F20" w:themeColor="background1"/>
      <w:kern w:val="28"/>
      <w:sz w:val="26"/>
      <w14:ligatures w14:val="standardContextual"/>
    </w:rPr>
  </w:style>
  <w:style w:type="paragraph" w:styleId="Heading5">
    <w:name w:val="heading 5"/>
    <w:next w:val="Normal"/>
    <w:link w:val="Heading5Char"/>
    <w:autoRedefine/>
    <w:uiPriority w:val="5"/>
    <w:qFormat/>
    <w:rsid w:val="00C01D97"/>
    <w:pPr>
      <w:keepNext/>
      <w:keepLines/>
      <w:spacing w:before="120" w:after="60" w:line="264" w:lineRule="auto"/>
      <w:outlineLvl w:val="4"/>
    </w:pPr>
    <w:rPr>
      <w:rFonts w:ascii="Arial Bold" w:eastAsiaTheme="majorEastAsia" w:hAnsi="Arial Bold" w:cs="Arial (Headings CS)"/>
      <w:b/>
      <w:color w:val="425563" w:themeColor="accent6"/>
      <w:kern w:val="28"/>
      <w:sz w:val="24"/>
      <w:szCs w:val="24"/>
      <w14:ligatures w14:val="standardContextual"/>
    </w:rPr>
  </w:style>
  <w:style w:type="paragraph" w:styleId="Heading6">
    <w:name w:val="heading 6"/>
    <w:next w:val="Normal"/>
    <w:link w:val="Heading6Char"/>
    <w:autoRedefine/>
    <w:uiPriority w:val="9"/>
    <w:semiHidden/>
    <w:qFormat/>
    <w:rsid w:val="00246075"/>
    <w:pPr>
      <w:keepNext/>
      <w:keepLines/>
      <w:spacing w:before="120" w:after="120" w:line="264" w:lineRule="auto"/>
      <w:outlineLvl w:val="5"/>
    </w:pPr>
    <w:rPr>
      <w:rFonts w:ascii="Arial Bold" w:eastAsiaTheme="majorEastAsia" w:hAnsi="Arial Bold" w:cs="Arial (Headings CS)"/>
      <w:b/>
      <w:color w:val="425563" w:themeColor="accent6"/>
      <w:kern w:val="28"/>
      <w:sz w:val="24"/>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uiPriority w:val="2"/>
    <w:rsid w:val="0094128E"/>
    <w:rPr>
      <w:rFonts w:ascii="Arial Bold" w:hAnsi="Arial Bold" w:cs="Arial"/>
      <w:b/>
      <w:color w:val="231F20" w:themeColor="background1"/>
      <w:kern w:val="28"/>
      <w:sz w:val="32"/>
      <w:szCs w:val="24"/>
      <w14:ligatures w14:val="standardContextual"/>
    </w:rPr>
  </w:style>
  <w:style w:type="character" w:customStyle="1" w:styleId="Heading1Char">
    <w:name w:val="Heading 1 Char"/>
    <w:basedOn w:val="DefaultParagraphFont"/>
    <w:link w:val="Heading1"/>
    <w:uiPriority w:val="9"/>
    <w:rsid w:val="00031FD0"/>
    <w:rPr>
      <w:rFonts w:ascii="Arial" w:hAnsi="Arial" w:cs="Arial"/>
      <w:b/>
      <w:bCs/>
      <w:color w:val="231F20" w:themeColor="background1"/>
      <w:kern w:val="28"/>
      <w:sz w:val="80"/>
      <w:szCs w:val="32"/>
      <w14:ligatures w14:val="standardContextual"/>
    </w:rPr>
  </w:style>
  <w:style w:type="paragraph" w:styleId="ListParagraph">
    <w:name w:val="List Paragraph"/>
    <w:basedOn w:val="Normal"/>
    <w:link w:val="ListParagraphChar"/>
    <w:uiPriority w:val="34"/>
    <w:rsid w:val="00D93D0D"/>
    <w:pPr>
      <w:spacing w:after="180"/>
      <w:ind w:firstLine="360"/>
    </w:pPr>
  </w:style>
  <w:style w:type="character" w:customStyle="1" w:styleId="Heading3Char">
    <w:name w:val="Heading 3 Char"/>
    <w:basedOn w:val="DefaultParagraphFont"/>
    <w:link w:val="Heading3"/>
    <w:uiPriority w:val="3"/>
    <w:rsid w:val="00AF7217"/>
    <w:rPr>
      <w:rFonts w:ascii="Arial Bold" w:hAnsi="Arial Bold" w:cs="Arial"/>
      <w:b/>
      <w:color w:val="005EB8" w:themeColor="text2"/>
      <w:kern w:val="28"/>
      <w:sz w:val="28"/>
      <w:szCs w:val="24"/>
      <w14:ligatures w14:val="standardContextual"/>
    </w:rPr>
  </w:style>
  <w:style w:type="paragraph" w:customStyle="1" w:styleId="Bulletlist">
    <w:name w:val="Bullet list"/>
    <w:basedOn w:val="ListParagraph"/>
    <w:link w:val="BulletlistChar"/>
    <w:autoRedefine/>
    <w:uiPriority w:val="6"/>
    <w:qFormat/>
    <w:rsid w:val="007A1D0E"/>
    <w:pPr>
      <w:numPr>
        <w:numId w:val="1"/>
      </w:numPr>
      <w:autoSpaceDE w:val="0"/>
      <w:autoSpaceDN w:val="0"/>
      <w:adjustRightInd w:val="0"/>
      <w:spacing w:line="336" w:lineRule="auto"/>
      <w:ind w:left="340" w:hanging="340"/>
      <w:contextualSpacing/>
      <w:textboxTightWrap w:val="none"/>
    </w:pPr>
    <w:rPr>
      <w:rFonts w:cs="FrutigerLTStd-Light"/>
      <w:szCs w:val="22"/>
    </w:rPr>
  </w:style>
  <w:style w:type="character" w:customStyle="1" w:styleId="BulletlistChar">
    <w:name w:val="Bullet list Char"/>
    <w:basedOn w:val="DefaultParagraphFont"/>
    <w:link w:val="Bulletlist"/>
    <w:uiPriority w:val="6"/>
    <w:rsid w:val="00AF7217"/>
    <w:rPr>
      <w:rFonts w:ascii="Arial" w:hAnsi="Arial" w:cs="FrutigerLTStd-Light"/>
      <w:color w:val="425563" w:themeColor="accent6"/>
      <w:sz w:val="24"/>
      <w:szCs w:val="22"/>
    </w:rPr>
  </w:style>
  <w:style w:type="paragraph" w:customStyle="1" w:styleId="Footnote-hanging">
    <w:name w:val="Footnote - hanging"/>
    <w:basedOn w:val="Bulletlist"/>
    <w:link w:val="Footnote-hangingChar"/>
    <w:uiPriority w:val="12"/>
    <w:qFormat/>
    <w:rsid w:val="000005C7"/>
    <w:pPr>
      <w:numPr>
        <w:numId w:val="0"/>
      </w:numPr>
      <w:tabs>
        <w:tab w:val="left" w:pos="284"/>
      </w:tabs>
      <w:spacing w:after="280"/>
      <w:ind w:left="284" w:hanging="284"/>
    </w:pPr>
    <w:rPr>
      <w:sz w:val="18"/>
      <w:szCs w:val="18"/>
    </w:rPr>
  </w:style>
  <w:style w:type="character" w:customStyle="1" w:styleId="Footnote-hangingChar">
    <w:name w:val="Footnote - hanging Char"/>
    <w:basedOn w:val="BulletlistChar"/>
    <w:link w:val="Footnote-hanging"/>
    <w:uiPriority w:val="12"/>
    <w:rsid w:val="00240B6E"/>
    <w:rPr>
      <w:rFonts w:ascii="Arial" w:hAnsi="Arial" w:cs="FrutigerLTStd-Light"/>
      <w:color w:val="425563" w:themeColor="accent6"/>
      <w:sz w:val="18"/>
      <w:szCs w:val="18"/>
    </w:rPr>
  </w:style>
  <w:style w:type="character" w:customStyle="1" w:styleId="Heading4Char">
    <w:name w:val="Heading 4 Char"/>
    <w:basedOn w:val="DefaultParagraphFont"/>
    <w:link w:val="Heading4"/>
    <w:uiPriority w:val="4"/>
    <w:rsid w:val="00AF7217"/>
    <w:rPr>
      <w:rFonts w:ascii="Arial Bold" w:eastAsia="MS Mincho" w:hAnsi="Arial Bold"/>
      <w:b/>
      <w:color w:val="231F20" w:themeColor="background1"/>
      <w:kern w:val="28"/>
      <w:sz w:val="26"/>
      <w14:ligatures w14:val="standardContextual"/>
    </w:rPr>
  </w:style>
  <w:style w:type="character" w:styleId="Hyperlink">
    <w:name w:val="Hyperlink"/>
    <w:basedOn w:val="DefaultParagraphFont"/>
    <w:uiPriority w:val="99"/>
    <w:unhideWhenUsed/>
    <w:qFormat/>
    <w:rsid w:val="002F6EFB"/>
    <w:rPr>
      <w:rFonts w:asciiTheme="minorHAnsi" w:hAnsiTheme="minorHAnsi"/>
      <w:color w:val="005EB8" w:themeColor="text2"/>
      <w:u w:val="single"/>
    </w:rPr>
  </w:style>
  <w:style w:type="paragraph" w:customStyle="1" w:styleId="Standfirst">
    <w:name w:val="Standfirst"/>
    <w:basedOn w:val="Normal"/>
    <w:link w:val="StandfirstChar"/>
    <w:autoRedefine/>
    <w:uiPriority w:val="8"/>
    <w:qFormat/>
    <w:rsid w:val="0022134A"/>
    <w:pPr>
      <w:spacing w:before="60" w:after="180"/>
    </w:pPr>
    <w:rPr>
      <w:b/>
      <w:kern w:val="28"/>
      <w:sz w:val="26"/>
      <w:szCs w:val="28"/>
      <w14:ligatures w14:val="standardContextual"/>
    </w:rPr>
  </w:style>
  <w:style w:type="character" w:customStyle="1" w:styleId="StandfirstChar">
    <w:name w:val="Standfirst Char"/>
    <w:basedOn w:val="Heading4Char"/>
    <w:link w:val="Standfirst"/>
    <w:uiPriority w:val="8"/>
    <w:rsid w:val="00853A57"/>
    <w:rPr>
      <w:rFonts w:ascii="Arial" w:eastAsia="MS Mincho" w:hAnsi="Arial"/>
      <w:b/>
      <w:color w:val="425563" w:themeColor="accent6"/>
      <w:kern w:val="28"/>
      <w:sz w:val="26"/>
      <w:szCs w:val="28"/>
      <w14:ligatures w14:val="standardContextual"/>
    </w:rPr>
  </w:style>
  <w:style w:type="paragraph" w:styleId="TOC1">
    <w:name w:val="toc 1"/>
    <w:basedOn w:val="Normal"/>
    <w:next w:val="Normal"/>
    <w:uiPriority w:val="39"/>
    <w:qFormat/>
    <w:rsid w:val="000005C7"/>
    <w:pPr>
      <w:pBdr>
        <w:top w:val="single" w:sz="4" w:space="4" w:color="D5DDE3" w:themeColor="accent6" w:themeTint="33"/>
        <w:bottom w:val="single" w:sz="4" w:space="4" w:color="D5DDE3" w:themeColor="accent6" w:themeTint="33"/>
      </w:pBdr>
      <w:tabs>
        <w:tab w:val="right" w:pos="9854"/>
      </w:tabs>
    </w:pPr>
    <w:rPr>
      <w:b/>
      <w:noProof/>
      <w:color w:val="231F20" w:themeColor="background1"/>
      <w:sz w:val="28"/>
    </w:rPr>
  </w:style>
  <w:style w:type="paragraph" w:styleId="TOCHeading">
    <w:name w:val="TOC Heading"/>
    <w:basedOn w:val="Heading1"/>
    <w:next w:val="Normal"/>
    <w:uiPriority w:val="18"/>
    <w:qFormat/>
    <w:rsid w:val="000C24AF"/>
    <w:pPr>
      <w:keepLines/>
      <w:spacing w:before="480" w:line="276" w:lineRule="auto"/>
      <w:outlineLvl w:val="9"/>
    </w:pPr>
    <w:rPr>
      <w:rFonts w:asciiTheme="majorHAnsi" w:eastAsiaTheme="majorEastAsia" w:hAnsiTheme="majorHAnsi" w:cstheme="majorBidi"/>
      <w:kern w:val="0"/>
      <w:sz w:val="28"/>
      <w:szCs w:val="28"/>
      <w:lang w:val="en-US" w:eastAsia="ja-JP"/>
    </w:rPr>
  </w:style>
  <w:style w:type="paragraph" w:customStyle="1" w:styleId="Footnoteseparator">
    <w:name w:val="Footnote_separator"/>
    <w:basedOn w:val="Heading3"/>
    <w:link w:val="FootnoteseparatorChar"/>
    <w:uiPriority w:val="14"/>
    <w:rsid w:val="000C24AF"/>
    <w:rPr>
      <w:noProof/>
      <w:w w:val="200"/>
      <w:sz w:val="16"/>
      <w:szCs w:val="16"/>
    </w:rPr>
  </w:style>
  <w:style w:type="character" w:customStyle="1" w:styleId="FootnoteseparatorChar">
    <w:name w:val="Footnote_separator Char"/>
    <w:basedOn w:val="Heading3Char"/>
    <w:link w:val="Footnoteseparator"/>
    <w:uiPriority w:val="14"/>
    <w:rsid w:val="00240B6E"/>
    <w:rPr>
      <w:rFonts w:ascii="Arial" w:eastAsia="MS Mincho" w:hAnsi="Arial" w:cs="Arial"/>
      <w:b/>
      <w:bCs w:val="0"/>
      <w:noProof/>
      <w:color w:val="231F20" w:themeColor="background1"/>
      <w:spacing w:val="-6"/>
      <w:w w:val="200"/>
      <w:kern w:val="28"/>
      <w:sz w:val="16"/>
      <w:szCs w:val="16"/>
      <w14:ligatures w14:val="standardContextual"/>
    </w:rPr>
  </w:style>
  <w:style w:type="paragraph" w:customStyle="1" w:styleId="Numberedlist">
    <w:name w:val="Numbered list"/>
    <w:basedOn w:val="ListParagraph"/>
    <w:link w:val="NumberedlistChar"/>
    <w:autoRedefine/>
    <w:uiPriority w:val="7"/>
    <w:qFormat/>
    <w:rsid w:val="00F61204"/>
    <w:pPr>
      <w:numPr>
        <w:numId w:val="2"/>
      </w:numPr>
      <w:spacing w:line="336" w:lineRule="auto"/>
      <w:ind w:left="454" w:hanging="454"/>
      <w:contextualSpacing/>
    </w:pPr>
  </w:style>
  <w:style w:type="character" w:customStyle="1" w:styleId="NumberedlistChar">
    <w:name w:val="Numbered list Char"/>
    <w:basedOn w:val="DefaultParagraphFont"/>
    <w:link w:val="Numberedlist"/>
    <w:uiPriority w:val="7"/>
    <w:rsid w:val="00AF7217"/>
    <w:rPr>
      <w:rFonts w:ascii="Arial" w:hAnsi="Arial"/>
      <w:color w:val="425563" w:themeColor="accent6"/>
      <w:sz w:val="24"/>
      <w:szCs w:val="24"/>
    </w:rPr>
  </w:style>
  <w:style w:type="paragraph" w:styleId="TOC2">
    <w:name w:val="toc 2"/>
    <w:basedOn w:val="Normal"/>
    <w:next w:val="Normal"/>
    <w:autoRedefine/>
    <w:uiPriority w:val="20"/>
    <w:qFormat/>
    <w:rsid w:val="002F6EFB"/>
    <w:pPr>
      <w:tabs>
        <w:tab w:val="right" w:pos="9854"/>
      </w:tabs>
      <w:spacing w:after="100"/>
      <w:ind w:left="220"/>
    </w:pPr>
    <w:rPr>
      <w:b/>
      <w:noProof/>
      <w:color w:val="005EB8" w:themeColor="text2"/>
      <w:sz w:val="28"/>
    </w:rPr>
  </w:style>
  <w:style w:type="paragraph" w:styleId="TOC3">
    <w:name w:val="toc 3"/>
    <w:basedOn w:val="Normal"/>
    <w:next w:val="Normal"/>
    <w:autoRedefine/>
    <w:uiPriority w:val="39"/>
    <w:semiHidden/>
    <w:unhideWhenUsed/>
    <w:qFormat/>
    <w:rsid w:val="000C24AF"/>
    <w:pPr>
      <w:spacing w:after="100" w:line="276" w:lineRule="auto"/>
      <w:ind w:left="440"/>
      <w:textboxTightWrap w:val="none"/>
    </w:pPr>
    <w:rPr>
      <w:rFonts w:asciiTheme="minorHAnsi" w:eastAsiaTheme="minorEastAsia" w:hAnsiTheme="minorHAnsi" w:cstheme="minorBidi"/>
      <w:szCs w:val="22"/>
      <w:lang w:val="en-US" w:eastAsia="ja-JP"/>
    </w:rPr>
  </w:style>
  <w:style w:type="paragraph" w:styleId="Header">
    <w:name w:val="header"/>
    <w:basedOn w:val="Normal"/>
    <w:link w:val="HeaderChar"/>
    <w:uiPriority w:val="99"/>
    <w:unhideWhenUsed/>
    <w:qFormat/>
    <w:rsid w:val="000005C7"/>
    <w:pPr>
      <w:pBdr>
        <w:bottom w:val="single" w:sz="2" w:space="4" w:color="768692" w:themeColor="accent2"/>
      </w:pBdr>
      <w:tabs>
        <w:tab w:val="left" w:pos="9639"/>
      </w:tabs>
      <w:spacing w:after="0"/>
    </w:pPr>
    <w:rPr>
      <w:sz w:val="20"/>
    </w:rPr>
  </w:style>
  <w:style w:type="character" w:customStyle="1" w:styleId="HeaderChar">
    <w:name w:val="Header Char"/>
    <w:basedOn w:val="DefaultParagraphFont"/>
    <w:link w:val="Header"/>
    <w:uiPriority w:val="99"/>
    <w:rsid w:val="000005C7"/>
    <w:rPr>
      <w:rFonts w:ascii="Arial" w:hAnsi="Arial"/>
      <w:color w:val="425563" w:themeColor="accent6"/>
      <w:szCs w:val="24"/>
    </w:rPr>
  </w:style>
  <w:style w:type="paragraph" w:styleId="Footer">
    <w:name w:val="footer"/>
    <w:basedOn w:val="Normal"/>
    <w:link w:val="FooterChar"/>
    <w:uiPriority w:val="99"/>
    <w:unhideWhenUsed/>
    <w:qFormat/>
    <w:rsid w:val="000005C7"/>
    <w:pPr>
      <w:tabs>
        <w:tab w:val="left" w:pos="426"/>
        <w:tab w:val="right" w:pos="9866"/>
      </w:tabs>
      <w:spacing w:after="0"/>
    </w:pPr>
    <w:rPr>
      <w:spacing w:val="-4"/>
      <w:sz w:val="18"/>
    </w:rPr>
  </w:style>
  <w:style w:type="character" w:customStyle="1" w:styleId="FooterChar">
    <w:name w:val="Footer Char"/>
    <w:basedOn w:val="DefaultParagraphFont"/>
    <w:link w:val="Footer"/>
    <w:uiPriority w:val="99"/>
    <w:rsid w:val="000005C7"/>
    <w:rPr>
      <w:rFonts w:ascii="Arial" w:hAnsi="Arial"/>
      <w:color w:val="425563" w:themeColor="accent6"/>
      <w:spacing w:val="-4"/>
      <w:sz w:val="18"/>
      <w:szCs w:val="24"/>
    </w:rPr>
  </w:style>
  <w:style w:type="character" w:styleId="Strong">
    <w:name w:val="Strong"/>
    <w:aliases w:val="Bold"/>
    <w:uiPriority w:val="15"/>
    <w:qFormat/>
    <w:rsid w:val="000C24AF"/>
    <w:rPr>
      <w:rFonts w:asciiTheme="minorHAnsi" w:hAnsiTheme="minorHAnsi"/>
      <w:b/>
      <w:bCs/>
    </w:rPr>
  </w:style>
  <w:style w:type="paragraph" w:styleId="Quote">
    <w:name w:val="Quote"/>
    <w:basedOn w:val="Normal"/>
    <w:next w:val="Normal"/>
    <w:link w:val="QuoteChar"/>
    <w:uiPriority w:val="29"/>
    <w:qFormat/>
    <w:rsid w:val="000005C7"/>
    <w:pPr>
      <w:spacing w:before="70" w:after="70"/>
    </w:pPr>
    <w:rPr>
      <w:rFonts w:asciiTheme="minorHAnsi" w:hAnsiTheme="minorHAnsi"/>
      <w:b/>
      <w:i/>
      <w:iCs/>
      <w:sz w:val="30"/>
    </w:rPr>
  </w:style>
  <w:style w:type="character" w:customStyle="1" w:styleId="QuoteChar">
    <w:name w:val="Quote Char"/>
    <w:basedOn w:val="DefaultParagraphFont"/>
    <w:link w:val="Quote"/>
    <w:uiPriority w:val="29"/>
    <w:rsid w:val="000005C7"/>
    <w:rPr>
      <w:rFonts w:asciiTheme="minorHAnsi" w:hAnsiTheme="minorHAnsi"/>
      <w:b/>
      <w:i/>
      <w:iCs/>
      <w:color w:val="425563" w:themeColor="accent6"/>
      <w:sz w:val="30"/>
      <w:szCs w:val="24"/>
    </w:rPr>
  </w:style>
  <w:style w:type="character" w:customStyle="1" w:styleId="ListParagraphChar">
    <w:name w:val="List Paragraph Char"/>
    <w:basedOn w:val="DefaultParagraphFont"/>
    <w:link w:val="ListParagraph"/>
    <w:uiPriority w:val="34"/>
    <w:rsid w:val="001D243C"/>
    <w:rPr>
      <w:rFonts w:ascii="Arial" w:hAnsi="Arial"/>
      <w:sz w:val="24"/>
      <w:szCs w:val="24"/>
    </w:rPr>
  </w:style>
  <w:style w:type="character" w:styleId="FootnoteReference">
    <w:name w:val="footnote reference"/>
    <w:basedOn w:val="DefaultParagraphFont"/>
    <w:uiPriority w:val="99"/>
    <w:semiHidden/>
    <w:unhideWhenUsed/>
    <w:rsid w:val="001D243C"/>
    <w:rPr>
      <w:vertAlign w:val="superscript"/>
    </w:rPr>
  </w:style>
  <w:style w:type="paragraph" w:styleId="BalloonText">
    <w:name w:val="Balloon Text"/>
    <w:basedOn w:val="Normal"/>
    <w:link w:val="BalloonTextChar"/>
    <w:uiPriority w:val="99"/>
    <w:semiHidden/>
    <w:unhideWhenUsed/>
    <w:rsid w:val="003D3A42"/>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3A42"/>
    <w:rPr>
      <w:rFonts w:ascii="Tahoma" w:hAnsi="Tahoma" w:cs="Tahoma"/>
      <w:sz w:val="16"/>
      <w:szCs w:val="16"/>
    </w:rPr>
  </w:style>
  <w:style w:type="character" w:styleId="PlaceholderText">
    <w:name w:val="Placeholder Text"/>
    <w:basedOn w:val="DefaultParagraphFont"/>
    <w:uiPriority w:val="99"/>
    <w:semiHidden/>
    <w:rsid w:val="00DD77F0"/>
    <w:rPr>
      <w:color w:val="808080"/>
    </w:rPr>
  </w:style>
  <w:style w:type="paragraph" w:customStyle="1" w:styleId="Publisheddate">
    <w:name w:val="Published date"/>
    <w:basedOn w:val="Heading4"/>
    <w:link w:val="PublisheddateChar"/>
    <w:uiPriority w:val="22"/>
    <w:qFormat/>
    <w:rsid w:val="00E5122E"/>
    <w:rPr>
      <w:b w:val="0"/>
      <w:sz w:val="30"/>
    </w:rPr>
  </w:style>
  <w:style w:type="character" w:customStyle="1" w:styleId="PublisheddateChar">
    <w:name w:val="Published date Char"/>
    <w:basedOn w:val="Heading4Char"/>
    <w:link w:val="Publisheddate"/>
    <w:uiPriority w:val="22"/>
    <w:rsid w:val="00853A57"/>
    <w:rPr>
      <w:rFonts w:ascii="Arial" w:eastAsia="MS Mincho" w:hAnsi="Arial"/>
      <w:b w:val="0"/>
      <w:color w:val="425563" w:themeColor="accent6"/>
      <w:kern w:val="28"/>
      <w:sz w:val="30"/>
      <w14:ligatures w14:val="standardContextual"/>
    </w:rPr>
  </w:style>
  <w:style w:type="table" w:styleId="TableGrid">
    <w:name w:val="Table Grid"/>
    <w:aliases w:val="NHSTable"/>
    <w:basedOn w:val="TableNormal"/>
    <w:uiPriority w:val="59"/>
    <w:rsid w:val="00C37063"/>
    <w:rPr>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TESpurpleChar">
    <w:name w:val="NOTES purple Char"/>
    <w:basedOn w:val="DefaultParagraphFont"/>
    <w:link w:val="NOTESpurple"/>
    <w:uiPriority w:val="19"/>
    <w:rsid w:val="00240B6E"/>
    <w:rPr>
      <w:rFonts w:ascii="Arial" w:hAnsi="Arial" w:cs="Arial"/>
      <w:color w:val="602050"/>
      <w:sz w:val="24"/>
    </w:rPr>
  </w:style>
  <w:style w:type="paragraph" w:customStyle="1" w:styleId="NOTESpurple">
    <w:name w:val="NOTES purple"/>
    <w:basedOn w:val="Normal"/>
    <w:next w:val="Normal"/>
    <w:link w:val="NOTESpurpleChar"/>
    <w:uiPriority w:val="19"/>
    <w:rsid w:val="00C37063"/>
    <w:pPr>
      <w:tabs>
        <w:tab w:val="right" w:pos="14580"/>
      </w:tabs>
      <w:textboxTightWrap w:val="none"/>
    </w:pPr>
    <w:rPr>
      <w:rFonts w:cs="Arial"/>
      <w:color w:val="602050"/>
      <w:szCs w:val="20"/>
    </w:rPr>
  </w:style>
  <w:style w:type="paragraph" w:customStyle="1" w:styleId="Docmgmtheading">
    <w:name w:val="Doc mgmt heading"/>
    <w:basedOn w:val="Normal"/>
    <w:link w:val="DocmgmtheadingChar"/>
    <w:uiPriority w:val="10"/>
    <w:semiHidden/>
    <w:unhideWhenUsed/>
    <w:qFormat/>
    <w:rsid w:val="00C37063"/>
    <w:rPr>
      <w:b/>
      <w:color w:val="003087" w:themeColor="accent1"/>
      <w:sz w:val="42"/>
      <w:szCs w:val="42"/>
    </w:rPr>
  </w:style>
  <w:style w:type="character" w:customStyle="1" w:styleId="DocmgmtheadingChar">
    <w:name w:val="Doc mgmt heading Char"/>
    <w:basedOn w:val="DefaultParagraphFont"/>
    <w:link w:val="Docmgmtheading"/>
    <w:uiPriority w:val="10"/>
    <w:semiHidden/>
    <w:rsid w:val="00853A57"/>
    <w:rPr>
      <w:rFonts w:ascii="Arial" w:hAnsi="Arial"/>
      <w:b/>
      <w:color w:val="003087" w:themeColor="accent1"/>
      <w:sz w:val="42"/>
      <w:szCs w:val="42"/>
    </w:rPr>
  </w:style>
  <w:style w:type="paragraph" w:customStyle="1" w:styleId="Classification">
    <w:name w:val="Classification"/>
    <w:basedOn w:val="Normal"/>
    <w:uiPriority w:val="99"/>
    <w:semiHidden/>
    <w:rsid w:val="000733A2"/>
    <w:pPr>
      <w:spacing w:after="0" w:line="240" w:lineRule="auto"/>
      <w:textboxTightWrap w:val="none"/>
    </w:pPr>
    <w:rPr>
      <w:rFonts w:eastAsiaTheme="minorHAnsi" w:cstheme="minorBidi"/>
      <w:color w:val="768692"/>
    </w:rPr>
  </w:style>
  <w:style w:type="character" w:customStyle="1" w:styleId="Heading6Char">
    <w:name w:val="Heading 6 Char"/>
    <w:basedOn w:val="DefaultParagraphFont"/>
    <w:link w:val="Heading6"/>
    <w:uiPriority w:val="9"/>
    <w:semiHidden/>
    <w:rsid w:val="00246075"/>
    <w:rPr>
      <w:rFonts w:ascii="Arial Bold" w:eastAsiaTheme="majorEastAsia" w:hAnsi="Arial Bold" w:cs="Arial (Headings CS)"/>
      <w:b/>
      <w:color w:val="425563" w:themeColor="accent6"/>
      <w:kern w:val="28"/>
      <w:sz w:val="24"/>
      <w14:ligatures w14:val="standardContextual"/>
    </w:rPr>
  </w:style>
  <w:style w:type="character" w:customStyle="1" w:styleId="Heading5Char">
    <w:name w:val="Heading 5 Char"/>
    <w:basedOn w:val="DefaultParagraphFont"/>
    <w:link w:val="Heading5"/>
    <w:uiPriority w:val="5"/>
    <w:rsid w:val="00AF7217"/>
    <w:rPr>
      <w:rFonts w:ascii="Arial Bold" w:eastAsiaTheme="majorEastAsia" w:hAnsi="Arial Bold" w:cs="Arial (Headings CS)"/>
      <w:b/>
      <w:color w:val="425563" w:themeColor="accent6"/>
      <w:kern w:val="28"/>
      <w:sz w:val="24"/>
      <w:szCs w:val="24"/>
      <w14:ligatures w14:val="standardContextual"/>
    </w:rPr>
  </w:style>
  <w:style w:type="paragraph" w:customStyle="1" w:styleId="Subheading">
    <w:name w:val="Subheading"/>
    <w:next w:val="Normal"/>
    <w:autoRedefine/>
    <w:uiPriority w:val="9"/>
    <w:qFormat/>
    <w:rsid w:val="00905552"/>
    <w:pPr>
      <w:spacing w:before="400" w:after="400" w:line="264" w:lineRule="auto"/>
    </w:pPr>
    <w:rPr>
      <w:rFonts w:ascii="Arial Bold" w:hAnsi="Arial Bold" w:cs="Arial"/>
      <w:b/>
      <w:bCs/>
      <w:color w:val="425563" w:themeColor="accent6"/>
      <w:kern w:val="28"/>
      <w:sz w:val="48"/>
      <w:szCs w:val="32"/>
      <w14:ligatures w14:val="standardContextual"/>
    </w:rPr>
  </w:style>
  <w:style w:type="paragraph" w:customStyle="1" w:styleId="NumberedHeading1">
    <w:name w:val="Numbered Heading 1"/>
    <w:basedOn w:val="Heading2"/>
    <w:next w:val="BodyText"/>
    <w:autoRedefine/>
    <w:uiPriority w:val="9"/>
    <w:qFormat/>
    <w:rsid w:val="002F6EFB"/>
    <w:pPr>
      <w:keepLines/>
      <w:numPr>
        <w:numId w:val="3"/>
      </w:numPr>
      <w:contextualSpacing/>
    </w:pPr>
    <w:rPr>
      <w:rFonts w:ascii="Arial" w:eastAsiaTheme="majorEastAsia" w:hAnsi="Arial" w:cs="Arial (Headings CS)"/>
      <w:szCs w:val="32"/>
    </w:rPr>
  </w:style>
  <w:style w:type="paragraph" w:customStyle="1" w:styleId="NumberedHeading2">
    <w:name w:val="Numbered Heading 2"/>
    <w:basedOn w:val="Heading3"/>
    <w:next w:val="BodyText"/>
    <w:autoRedefine/>
    <w:uiPriority w:val="9"/>
    <w:qFormat/>
    <w:rsid w:val="002F6EFB"/>
    <w:pPr>
      <w:keepNext/>
      <w:keepLines/>
      <w:numPr>
        <w:ilvl w:val="1"/>
        <w:numId w:val="3"/>
      </w:numPr>
    </w:pPr>
    <w:rPr>
      <w:rFonts w:ascii="Arial" w:eastAsiaTheme="majorEastAsia" w:hAnsi="Arial" w:cs="Arial (Headings CS)"/>
      <w:szCs w:val="26"/>
    </w:rPr>
  </w:style>
  <w:style w:type="paragraph" w:customStyle="1" w:styleId="NumberedHeading3">
    <w:name w:val="Numbered Heading 3"/>
    <w:basedOn w:val="Heading4"/>
    <w:next w:val="BodyText"/>
    <w:autoRedefine/>
    <w:uiPriority w:val="9"/>
    <w:qFormat/>
    <w:rsid w:val="002F6EFB"/>
    <w:pPr>
      <w:keepNext/>
      <w:keepLines/>
      <w:numPr>
        <w:ilvl w:val="2"/>
        <w:numId w:val="3"/>
      </w:numPr>
    </w:pPr>
    <w:rPr>
      <w:rFonts w:eastAsiaTheme="majorEastAsia" w:cs="Arial (Headings CS)"/>
      <w:color w:val="231F20"/>
      <w:kern w:val="0"/>
      <w14:ligatures w14:val="none"/>
    </w:rPr>
  </w:style>
  <w:style w:type="numbering" w:customStyle="1" w:styleId="NHSHeadings">
    <w:name w:val="NHS Headings"/>
    <w:basedOn w:val="NoList"/>
    <w:uiPriority w:val="99"/>
    <w:rsid w:val="002F6EFB"/>
    <w:pPr>
      <w:numPr>
        <w:numId w:val="3"/>
      </w:numPr>
    </w:pPr>
  </w:style>
  <w:style w:type="paragraph" w:styleId="BodyText">
    <w:name w:val="Body Text"/>
    <w:basedOn w:val="Normal"/>
    <w:link w:val="BodyTextChar"/>
    <w:uiPriority w:val="99"/>
    <w:semiHidden/>
    <w:unhideWhenUsed/>
    <w:rsid w:val="002F6EFB"/>
    <w:pPr>
      <w:spacing w:after="120"/>
    </w:pPr>
  </w:style>
  <w:style w:type="character" w:customStyle="1" w:styleId="BodyTextChar">
    <w:name w:val="Body Text Char"/>
    <w:basedOn w:val="DefaultParagraphFont"/>
    <w:link w:val="BodyText"/>
    <w:uiPriority w:val="99"/>
    <w:semiHidden/>
    <w:rsid w:val="002F6EFB"/>
    <w:rPr>
      <w:rFonts w:ascii="Arial" w:hAnsi="Arial"/>
      <w:color w:val="425563" w:themeColor="accent6"/>
      <w:sz w:val="24"/>
      <w:szCs w:val="24"/>
    </w:rPr>
  </w:style>
  <w:style w:type="character" w:customStyle="1" w:styleId="wacimagecontainer">
    <w:name w:val="wacimagecontainer"/>
    <w:basedOn w:val="DefaultParagraphFont"/>
    <w:rsid w:val="00BB7262"/>
  </w:style>
  <w:style w:type="character" w:styleId="CommentReference">
    <w:name w:val="annotation reference"/>
    <w:basedOn w:val="DefaultParagraphFont"/>
    <w:uiPriority w:val="99"/>
    <w:semiHidden/>
    <w:unhideWhenUsed/>
    <w:rsid w:val="00C772E9"/>
    <w:rPr>
      <w:sz w:val="16"/>
      <w:szCs w:val="16"/>
    </w:rPr>
  </w:style>
  <w:style w:type="paragraph" w:styleId="CommentText">
    <w:name w:val="annotation text"/>
    <w:basedOn w:val="Normal"/>
    <w:link w:val="CommentTextChar"/>
    <w:uiPriority w:val="99"/>
    <w:unhideWhenUsed/>
    <w:rsid w:val="00C772E9"/>
    <w:pPr>
      <w:spacing w:line="240" w:lineRule="auto"/>
    </w:pPr>
    <w:rPr>
      <w:sz w:val="20"/>
      <w:szCs w:val="20"/>
    </w:rPr>
  </w:style>
  <w:style w:type="character" w:customStyle="1" w:styleId="CommentTextChar">
    <w:name w:val="Comment Text Char"/>
    <w:basedOn w:val="DefaultParagraphFont"/>
    <w:link w:val="CommentText"/>
    <w:uiPriority w:val="99"/>
    <w:rsid w:val="00C772E9"/>
    <w:rPr>
      <w:rFonts w:ascii="Arial" w:hAnsi="Arial"/>
      <w:color w:val="425563" w:themeColor="accent6"/>
    </w:rPr>
  </w:style>
  <w:style w:type="paragraph" w:styleId="CommentSubject">
    <w:name w:val="annotation subject"/>
    <w:basedOn w:val="CommentText"/>
    <w:next w:val="CommentText"/>
    <w:link w:val="CommentSubjectChar"/>
    <w:uiPriority w:val="99"/>
    <w:semiHidden/>
    <w:unhideWhenUsed/>
    <w:rsid w:val="00C772E9"/>
    <w:rPr>
      <w:b/>
      <w:bCs/>
    </w:rPr>
  </w:style>
  <w:style w:type="character" w:customStyle="1" w:styleId="CommentSubjectChar">
    <w:name w:val="Comment Subject Char"/>
    <w:basedOn w:val="CommentTextChar"/>
    <w:link w:val="CommentSubject"/>
    <w:uiPriority w:val="99"/>
    <w:semiHidden/>
    <w:rsid w:val="00C772E9"/>
    <w:rPr>
      <w:rFonts w:ascii="Arial" w:hAnsi="Arial"/>
      <w:b/>
      <w:bCs/>
      <w:color w:val="425563" w:themeColor="accent6"/>
    </w:rPr>
  </w:style>
  <w:style w:type="paragraph" w:styleId="Revision">
    <w:name w:val="Revision"/>
    <w:hidden/>
    <w:uiPriority w:val="99"/>
    <w:semiHidden/>
    <w:rsid w:val="006F6CEB"/>
    <w:rPr>
      <w:rFonts w:ascii="Arial" w:hAnsi="Arial"/>
      <w:color w:val="425563" w:themeColor="accent6"/>
      <w:sz w:val="24"/>
      <w:szCs w:val="24"/>
    </w:rPr>
  </w:style>
  <w:style w:type="character" w:customStyle="1" w:styleId="Style1">
    <w:name w:val="Style1"/>
    <w:basedOn w:val="DefaultParagraphFont"/>
    <w:uiPriority w:val="1"/>
    <w:rsid w:val="00244050"/>
    <w:rPr>
      <w:color w:val="FF0000"/>
    </w:rPr>
  </w:style>
  <w:style w:type="character" w:customStyle="1" w:styleId="Style2">
    <w:name w:val="Style2"/>
    <w:basedOn w:val="DefaultParagraphFont"/>
    <w:uiPriority w:val="1"/>
    <w:rsid w:val="00A23F52"/>
    <w:rPr>
      <w:color w:val="FF0000"/>
    </w:rPr>
  </w:style>
  <w:style w:type="character" w:customStyle="1" w:styleId="Style3">
    <w:name w:val="Style3"/>
    <w:basedOn w:val="DefaultParagraphFont"/>
    <w:uiPriority w:val="1"/>
    <w:rsid w:val="00A23F52"/>
    <w:rPr>
      <w:color w:val="FF0000"/>
    </w:rPr>
  </w:style>
  <w:style w:type="character" w:customStyle="1" w:styleId="Style4">
    <w:name w:val="Style4"/>
    <w:basedOn w:val="DefaultParagraphFont"/>
    <w:uiPriority w:val="1"/>
    <w:rsid w:val="000F0CEC"/>
    <w:rPr>
      <w:color w:val="FF0000"/>
    </w:rPr>
  </w:style>
  <w:style w:type="character" w:customStyle="1" w:styleId="Style5">
    <w:name w:val="Style5"/>
    <w:basedOn w:val="DefaultParagraphFont"/>
    <w:uiPriority w:val="1"/>
    <w:rsid w:val="000F0CEC"/>
    <w:rPr>
      <w:color w:val="FF0000"/>
    </w:rPr>
  </w:style>
  <w:style w:type="character" w:customStyle="1" w:styleId="Style6">
    <w:name w:val="Style6"/>
    <w:basedOn w:val="DefaultParagraphFont"/>
    <w:uiPriority w:val="1"/>
    <w:rsid w:val="000F0CEC"/>
    <w:rPr>
      <w:color w:val="FF0000"/>
    </w:rPr>
  </w:style>
  <w:style w:type="character" w:customStyle="1" w:styleId="Style7">
    <w:name w:val="Style7"/>
    <w:basedOn w:val="DefaultParagraphFont"/>
    <w:uiPriority w:val="1"/>
    <w:rsid w:val="002650AB"/>
    <w:rPr>
      <w:color w:val="0070C0"/>
    </w:rPr>
  </w:style>
  <w:style w:type="paragraph" w:customStyle="1" w:styleId="Mosaic21">
    <w:name w:val="Mosaic 21"/>
    <w:rsid w:val="005B34DA"/>
    <w:pPr>
      <w:spacing w:after="200" w:line="276" w:lineRule="auto"/>
    </w:pPr>
    <w:rPr>
      <w:rFonts w:asciiTheme="minorHAnsi" w:eastAsiaTheme="minorEastAsia" w:hAnsiTheme="minorHAnsi" w:cstheme="minorBidi"/>
      <w:sz w:val="22"/>
      <w:szCs w:val="22"/>
      <w:lang w:eastAsia="en-GB"/>
    </w:rPr>
  </w:style>
  <w:style w:type="character" w:customStyle="1" w:styleId="Style8">
    <w:name w:val="Style8"/>
    <w:basedOn w:val="DefaultParagraphFont"/>
    <w:uiPriority w:val="1"/>
    <w:rsid w:val="00FC5A60"/>
    <w:rPr>
      <w:color w:val="005EB8" w:themeColor="text2"/>
    </w:rPr>
  </w:style>
  <w:style w:type="character" w:customStyle="1" w:styleId="Style9">
    <w:name w:val="Style9"/>
    <w:basedOn w:val="DefaultParagraphFont"/>
    <w:uiPriority w:val="1"/>
    <w:rsid w:val="00FC5A60"/>
    <w:rPr>
      <w:color w:val="3333FF"/>
    </w:rPr>
  </w:style>
  <w:style w:type="character" w:customStyle="1" w:styleId="Style10">
    <w:name w:val="Style10"/>
    <w:basedOn w:val="DefaultParagraphFont"/>
    <w:uiPriority w:val="1"/>
    <w:rsid w:val="00FF5F9F"/>
    <w:rPr>
      <w:color w:val="3333FF"/>
    </w:rPr>
  </w:style>
  <w:style w:type="character" w:customStyle="1" w:styleId="Style11">
    <w:name w:val="Style11"/>
    <w:basedOn w:val="DefaultParagraphFont"/>
    <w:uiPriority w:val="1"/>
    <w:rsid w:val="006C4796"/>
    <w:rPr>
      <w:color w:val="C00000"/>
    </w:rPr>
  </w:style>
  <w:style w:type="character" w:customStyle="1" w:styleId="Style12">
    <w:name w:val="Style12"/>
    <w:basedOn w:val="DefaultParagraphFont"/>
    <w:uiPriority w:val="1"/>
    <w:rsid w:val="00E4687C"/>
    <w:rPr>
      <w:color w:val="0070C0"/>
    </w:rPr>
  </w:style>
  <w:style w:type="character" w:customStyle="1" w:styleId="Style13">
    <w:name w:val="Style13"/>
    <w:basedOn w:val="DefaultParagraphFont"/>
    <w:uiPriority w:val="1"/>
    <w:rsid w:val="00500447"/>
    <w:rPr>
      <w:color w:val="FF0000"/>
    </w:rPr>
  </w:style>
  <w:style w:type="character" w:customStyle="1" w:styleId="Style14">
    <w:name w:val="Style14"/>
    <w:basedOn w:val="DefaultParagraphFont"/>
    <w:uiPriority w:val="1"/>
    <w:rsid w:val="004A7C9A"/>
    <w:rPr>
      <w:color w:val="FFCC00"/>
    </w:rPr>
  </w:style>
  <w:style w:type="character" w:customStyle="1" w:styleId="Style15">
    <w:name w:val="Style15"/>
    <w:basedOn w:val="DefaultParagraphFont"/>
    <w:uiPriority w:val="1"/>
    <w:rsid w:val="004A7C9A"/>
    <w:rPr>
      <w:color w:val="FF9933"/>
    </w:rPr>
  </w:style>
  <w:style w:type="character" w:customStyle="1" w:styleId="Style16">
    <w:name w:val="Style16"/>
    <w:basedOn w:val="DefaultParagraphFont"/>
    <w:uiPriority w:val="1"/>
    <w:rsid w:val="007C4080"/>
    <w:rPr>
      <w:color w:val="FF9933"/>
    </w:rPr>
  </w:style>
  <w:style w:type="character" w:customStyle="1" w:styleId="Style17">
    <w:name w:val="Style17"/>
    <w:basedOn w:val="DefaultParagraphFont"/>
    <w:uiPriority w:val="1"/>
    <w:rsid w:val="00580EE8"/>
    <w:rPr>
      <w:color w:val="FF9933"/>
    </w:rPr>
  </w:style>
  <w:style w:type="character" w:customStyle="1" w:styleId="Style18">
    <w:name w:val="Style18"/>
    <w:basedOn w:val="DefaultParagraphFont"/>
    <w:uiPriority w:val="1"/>
    <w:rsid w:val="00580EE8"/>
    <w:rPr>
      <w:color w:val="FF9933"/>
    </w:rPr>
  </w:style>
  <w:style w:type="character" w:customStyle="1" w:styleId="Style19">
    <w:name w:val="Style19"/>
    <w:basedOn w:val="DefaultParagraphFont"/>
    <w:uiPriority w:val="1"/>
    <w:rsid w:val="00580EE8"/>
    <w:rPr>
      <w:color w:val="FF9933"/>
    </w:rPr>
  </w:style>
  <w:style w:type="character" w:customStyle="1" w:styleId="Style20">
    <w:name w:val="Style20"/>
    <w:basedOn w:val="DefaultParagraphFont"/>
    <w:uiPriority w:val="1"/>
    <w:rsid w:val="00580EE8"/>
    <w:rPr>
      <w:color w:val="FF9933"/>
    </w:rPr>
  </w:style>
  <w:style w:type="character" w:customStyle="1" w:styleId="Style21">
    <w:name w:val="Style21"/>
    <w:basedOn w:val="DefaultParagraphFont"/>
    <w:uiPriority w:val="1"/>
    <w:rsid w:val="00580EE8"/>
    <w:rPr>
      <w:color w:val="339966"/>
    </w:rPr>
  </w:style>
  <w:style w:type="character" w:customStyle="1" w:styleId="Style22">
    <w:name w:val="Style22"/>
    <w:basedOn w:val="DefaultParagraphFont"/>
    <w:uiPriority w:val="1"/>
    <w:rsid w:val="000C6551"/>
    <w:rPr>
      <w:color w:val="339966"/>
    </w:rPr>
  </w:style>
  <w:style w:type="character" w:customStyle="1" w:styleId="Style23">
    <w:name w:val="Style23"/>
    <w:basedOn w:val="DefaultParagraphFont"/>
    <w:uiPriority w:val="1"/>
    <w:rsid w:val="000C6551"/>
    <w:rPr>
      <w:color w:val="339966"/>
    </w:rPr>
  </w:style>
  <w:style w:type="character" w:customStyle="1" w:styleId="Style24">
    <w:name w:val="Style24"/>
    <w:basedOn w:val="DefaultParagraphFont"/>
    <w:uiPriority w:val="1"/>
    <w:rsid w:val="000C6551"/>
    <w:rPr>
      <w:color w:val="339966"/>
    </w:rPr>
  </w:style>
  <w:style w:type="character" w:customStyle="1" w:styleId="Style25">
    <w:name w:val="Style25"/>
    <w:basedOn w:val="DefaultParagraphFont"/>
    <w:uiPriority w:val="1"/>
    <w:rsid w:val="000C6551"/>
    <w:rPr>
      <w:color w:val="339966"/>
    </w:rPr>
  </w:style>
  <w:style w:type="character" w:customStyle="1" w:styleId="Style26">
    <w:name w:val="Style26"/>
    <w:basedOn w:val="DefaultParagraphFont"/>
    <w:uiPriority w:val="1"/>
    <w:rsid w:val="000C6551"/>
    <w:rPr>
      <w:color w:val="339966"/>
    </w:rPr>
  </w:style>
  <w:style w:type="character" w:customStyle="1" w:styleId="Style27">
    <w:name w:val="Style27"/>
    <w:basedOn w:val="DefaultParagraphFont"/>
    <w:uiPriority w:val="1"/>
    <w:rsid w:val="00B56CA2"/>
    <w:rPr>
      <w:color w:val="0033CC"/>
    </w:rPr>
  </w:style>
  <w:style w:type="character" w:customStyle="1" w:styleId="Style28">
    <w:name w:val="Style28"/>
    <w:basedOn w:val="DefaultParagraphFont"/>
    <w:uiPriority w:val="1"/>
    <w:rsid w:val="00B56CA2"/>
    <w:rPr>
      <w:color w:val="0033CC"/>
    </w:rPr>
  </w:style>
  <w:style w:type="character" w:customStyle="1" w:styleId="Style29">
    <w:name w:val="Style29"/>
    <w:basedOn w:val="DefaultParagraphFont"/>
    <w:uiPriority w:val="1"/>
    <w:rsid w:val="00B56CA2"/>
    <w:rPr>
      <w:color w:val="0033CC"/>
    </w:rPr>
  </w:style>
  <w:style w:type="character" w:customStyle="1" w:styleId="Style30">
    <w:name w:val="Style30"/>
    <w:basedOn w:val="DefaultParagraphFont"/>
    <w:uiPriority w:val="1"/>
    <w:rsid w:val="00B56CA2"/>
    <w:rPr>
      <w:color w:val="0033CC"/>
    </w:rPr>
  </w:style>
  <w:style w:type="character" w:customStyle="1" w:styleId="Style31">
    <w:name w:val="Style31"/>
    <w:basedOn w:val="DefaultParagraphFont"/>
    <w:uiPriority w:val="1"/>
    <w:rsid w:val="00B56CA2"/>
    <w:rPr>
      <w:color w:val="0033CC"/>
    </w:rPr>
  </w:style>
  <w:style w:type="character" w:customStyle="1" w:styleId="Style32">
    <w:name w:val="Style32"/>
    <w:basedOn w:val="DefaultParagraphFont"/>
    <w:uiPriority w:val="1"/>
    <w:rsid w:val="00E90F60"/>
    <w:rPr>
      <w:color w:val="0033CC"/>
    </w:rPr>
  </w:style>
  <w:style w:type="character" w:customStyle="1" w:styleId="Style33">
    <w:name w:val="Style33"/>
    <w:basedOn w:val="DefaultParagraphFont"/>
    <w:uiPriority w:val="1"/>
    <w:rsid w:val="00D37D4D"/>
    <w:rPr>
      <w:color w:val="FF0000"/>
    </w:rPr>
  </w:style>
  <w:style w:type="character" w:customStyle="1" w:styleId="Style34">
    <w:name w:val="Style34"/>
    <w:basedOn w:val="DefaultParagraphFont"/>
    <w:uiPriority w:val="1"/>
    <w:rsid w:val="00D37D4D"/>
    <w:rPr>
      <w:color w:val="FF0000"/>
    </w:rPr>
  </w:style>
  <w:style w:type="character" w:customStyle="1" w:styleId="Style35">
    <w:name w:val="Style35"/>
    <w:basedOn w:val="DefaultParagraphFont"/>
    <w:uiPriority w:val="1"/>
    <w:rsid w:val="00D37D4D"/>
    <w:rPr>
      <w:color w:val="FF0000"/>
    </w:rPr>
  </w:style>
  <w:style w:type="character" w:customStyle="1" w:styleId="Style36">
    <w:name w:val="Style36"/>
    <w:basedOn w:val="DefaultParagraphFont"/>
    <w:uiPriority w:val="1"/>
    <w:rsid w:val="00D37D4D"/>
    <w:rPr>
      <w:color w:val="FF0000"/>
    </w:rPr>
  </w:style>
  <w:style w:type="character" w:customStyle="1" w:styleId="Style37">
    <w:name w:val="Style37"/>
    <w:basedOn w:val="DefaultParagraphFont"/>
    <w:uiPriority w:val="1"/>
    <w:rsid w:val="00D37D4D"/>
    <w:rPr>
      <w:color w:val="FF0000"/>
    </w:rPr>
  </w:style>
  <w:style w:type="character" w:customStyle="1" w:styleId="Style38">
    <w:name w:val="Style38"/>
    <w:basedOn w:val="DefaultParagraphFont"/>
    <w:uiPriority w:val="1"/>
    <w:rsid w:val="00D37D4D"/>
    <w:rPr>
      <w:color w:val="FF0000"/>
    </w:rPr>
  </w:style>
  <w:style w:type="character" w:customStyle="1" w:styleId="Style39">
    <w:name w:val="Style39"/>
    <w:basedOn w:val="DefaultParagraphFont"/>
    <w:uiPriority w:val="1"/>
    <w:rsid w:val="003B63B5"/>
    <w:rPr>
      <w:b/>
    </w:rPr>
  </w:style>
  <w:style w:type="character" w:customStyle="1" w:styleId="Style40">
    <w:name w:val="Style40"/>
    <w:basedOn w:val="DefaultParagraphFont"/>
    <w:uiPriority w:val="1"/>
    <w:rsid w:val="003B63B5"/>
    <w:rPr>
      <w:b/>
    </w:rPr>
  </w:style>
  <w:style w:type="character" w:customStyle="1" w:styleId="Style41">
    <w:name w:val="Style41"/>
    <w:basedOn w:val="DefaultParagraphFont"/>
    <w:uiPriority w:val="1"/>
    <w:rsid w:val="006E1FE9"/>
    <w:rPr>
      <w:b w:val="0"/>
    </w:rPr>
  </w:style>
  <w:style w:type="character" w:customStyle="1" w:styleId="Style42">
    <w:name w:val="Style42"/>
    <w:basedOn w:val="DefaultParagraphFont"/>
    <w:uiPriority w:val="1"/>
    <w:rsid w:val="00F47E06"/>
    <w:rPr>
      <w:b/>
    </w:rPr>
  </w:style>
  <w:style w:type="character" w:customStyle="1" w:styleId="Style43">
    <w:name w:val="Style43"/>
    <w:basedOn w:val="DefaultParagraphFont"/>
    <w:uiPriority w:val="1"/>
    <w:rsid w:val="00F47E06"/>
    <w:rPr>
      <w:b/>
    </w:rPr>
  </w:style>
  <w:style w:type="character" w:customStyle="1" w:styleId="Style44">
    <w:name w:val="Style44"/>
    <w:basedOn w:val="DefaultParagraphFont"/>
    <w:uiPriority w:val="1"/>
    <w:rsid w:val="00F47E06"/>
    <w:rPr>
      <w:b/>
    </w:rPr>
  </w:style>
  <w:style w:type="character" w:customStyle="1" w:styleId="Style45">
    <w:name w:val="Style45"/>
    <w:basedOn w:val="DefaultParagraphFont"/>
    <w:uiPriority w:val="1"/>
    <w:rsid w:val="00F47E06"/>
    <w:rPr>
      <w:b/>
    </w:rPr>
  </w:style>
  <w:style w:type="character" w:customStyle="1" w:styleId="Style46">
    <w:name w:val="Style46"/>
    <w:basedOn w:val="DefaultParagraphFont"/>
    <w:uiPriority w:val="1"/>
    <w:rsid w:val="00F47E06"/>
    <w:rPr>
      <w:b/>
    </w:rPr>
  </w:style>
  <w:style w:type="character" w:customStyle="1" w:styleId="Style47">
    <w:name w:val="Style47"/>
    <w:basedOn w:val="DefaultParagraphFont"/>
    <w:uiPriority w:val="1"/>
    <w:rsid w:val="00F47E06"/>
    <w:rPr>
      <w:b/>
    </w:rPr>
  </w:style>
  <w:style w:type="character" w:customStyle="1" w:styleId="Style48">
    <w:name w:val="Style48"/>
    <w:basedOn w:val="DefaultParagraphFont"/>
    <w:uiPriority w:val="1"/>
    <w:rsid w:val="007A7366"/>
    <w:rPr>
      <w:b/>
    </w:rPr>
  </w:style>
  <w:style w:type="character" w:customStyle="1" w:styleId="Style49">
    <w:name w:val="Style49"/>
    <w:basedOn w:val="DefaultParagraphFont"/>
    <w:uiPriority w:val="1"/>
    <w:rsid w:val="000B75F2"/>
    <w:rPr>
      <w:b/>
    </w:rPr>
  </w:style>
  <w:style w:type="character" w:customStyle="1" w:styleId="Style50">
    <w:name w:val="Style50"/>
    <w:basedOn w:val="DefaultParagraphFont"/>
    <w:uiPriority w:val="1"/>
    <w:rsid w:val="005E31AE"/>
    <w:rPr>
      <w:b/>
    </w:rPr>
  </w:style>
  <w:style w:type="character" w:customStyle="1" w:styleId="Style51">
    <w:name w:val="Style51"/>
    <w:basedOn w:val="DefaultParagraphFont"/>
    <w:uiPriority w:val="1"/>
    <w:rsid w:val="005E31AE"/>
    <w:rPr>
      <w:b/>
    </w:rPr>
  </w:style>
  <w:style w:type="character" w:customStyle="1" w:styleId="Style52">
    <w:name w:val="Style52"/>
    <w:basedOn w:val="DefaultParagraphFont"/>
    <w:uiPriority w:val="1"/>
    <w:rsid w:val="00384EA1"/>
    <w:rPr>
      <w:b/>
    </w:rPr>
  </w:style>
  <w:style w:type="character" w:customStyle="1" w:styleId="Style53">
    <w:name w:val="Style53"/>
    <w:basedOn w:val="DefaultParagraphFont"/>
    <w:uiPriority w:val="1"/>
    <w:rsid w:val="00AF56DB"/>
    <w:rPr>
      <w:b/>
    </w:rPr>
  </w:style>
  <w:style w:type="character" w:customStyle="1" w:styleId="Style54">
    <w:name w:val="Style54"/>
    <w:basedOn w:val="DefaultParagraphFont"/>
    <w:uiPriority w:val="1"/>
    <w:rsid w:val="009C5B2B"/>
    <w:rPr>
      <w:b/>
    </w:rPr>
  </w:style>
  <w:style w:type="character" w:customStyle="1" w:styleId="Style55">
    <w:name w:val="Style55"/>
    <w:basedOn w:val="DefaultParagraphFont"/>
    <w:uiPriority w:val="1"/>
    <w:rsid w:val="009C5B2B"/>
    <w:rPr>
      <w:b/>
    </w:rPr>
  </w:style>
  <w:style w:type="character" w:customStyle="1" w:styleId="Style56">
    <w:name w:val="Style56"/>
    <w:basedOn w:val="DefaultParagraphFont"/>
    <w:uiPriority w:val="1"/>
    <w:rsid w:val="008E209F"/>
    <w:rPr>
      <w:b w:val="0"/>
    </w:rPr>
  </w:style>
  <w:style w:type="character" w:customStyle="1" w:styleId="Style57">
    <w:name w:val="Style57"/>
    <w:basedOn w:val="DefaultParagraphFont"/>
    <w:uiPriority w:val="1"/>
    <w:rsid w:val="00FC5E52"/>
    <w:rPr>
      <w:b/>
    </w:rPr>
  </w:style>
  <w:style w:type="character" w:customStyle="1" w:styleId="Style58">
    <w:name w:val="Style58"/>
    <w:basedOn w:val="DefaultParagraphFont"/>
    <w:uiPriority w:val="1"/>
    <w:rsid w:val="000D3ED9"/>
    <w:rPr>
      <w:b/>
    </w:rPr>
  </w:style>
  <w:style w:type="character" w:customStyle="1" w:styleId="Style59">
    <w:name w:val="Style59"/>
    <w:basedOn w:val="DefaultParagraphFont"/>
    <w:uiPriority w:val="1"/>
    <w:rsid w:val="00B027DC"/>
    <w:rPr>
      <w:b/>
    </w:rPr>
  </w:style>
  <w:style w:type="character" w:customStyle="1" w:styleId="Style60">
    <w:name w:val="Style60"/>
    <w:basedOn w:val="DefaultParagraphFont"/>
    <w:uiPriority w:val="1"/>
    <w:rsid w:val="00F33139"/>
    <w:rPr>
      <w:b/>
    </w:rPr>
  </w:style>
  <w:style w:type="character" w:customStyle="1" w:styleId="Style61">
    <w:name w:val="Style61"/>
    <w:basedOn w:val="DefaultParagraphFont"/>
    <w:uiPriority w:val="1"/>
    <w:rsid w:val="00BE4551"/>
    <w:rPr>
      <w:b w:val="0"/>
    </w:rPr>
  </w:style>
  <w:style w:type="character" w:customStyle="1" w:styleId="Style62">
    <w:name w:val="Style62"/>
    <w:basedOn w:val="DefaultParagraphFont"/>
    <w:uiPriority w:val="1"/>
    <w:rsid w:val="00BE4551"/>
    <w:rPr>
      <w:b w:val="0"/>
    </w:rPr>
  </w:style>
  <w:style w:type="character" w:customStyle="1" w:styleId="Style63">
    <w:name w:val="Style63"/>
    <w:basedOn w:val="DefaultParagraphFont"/>
    <w:uiPriority w:val="1"/>
    <w:rsid w:val="00BE4551"/>
    <w:rPr>
      <w:b/>
    </w:rPr>
  </w:style>
  <w:style w:type="character" w:customStyle="1" w:styleId="Style64">
    <w:name w:val="Style64"/>
    <w:basedOn w:val="DefaultParagraphFont"/>
    <w:uiPriority w:val="1"/>
    <w:rsid w:val="00BE4551"/>
    <w:rPr>
      <w:b w:val="0"/>
    </w:rPr>
  </w:style>
  <w:style w:type="character" w:customStyle="1" w:styleId="Style65">
    <w:name w:val="Style65"/>
    <w:basedOn w:val="DefaultParagraphFont"/>
    <w:uiPriority w:val="1"/>
    <w:rsid w:val="00BF14AF"/>
    <w:rPr>
      <w:b w:val="0"/>
    </w:rPr>
  </w:style>
  <w:style w:type="character" w:customStyle="1" w:styleId="Style66">
    <w:name w:val="Style66"/>
    <w:basedOn w:val="DefaultParagraphFont"/>
    <w:uiPriority w:val="1"/>
    <w:rsid w:val="00B33647"/>
    <w:rPr>
      <w:b w:val="0"/>
    </w:rPr>
  </w:style>
  <w:style w:type="character" w:customStyle="1" w:styleId="Style67">
    <w:name w:val="Style67"/>
    <w:basedOn w:val="DefaultParagraphFont"/>
    <w:uiPriority w:val="1"/>
    <w:rsid w:val="00CB6986"/>
    <w:rPr>
      <w:b w:val="0"/>
    </w:rPr>
  </w:style>
  <w:style w:type="character" w:customStyle="1" w:styleId="Style68">
    <w:name w:val="Style68"/>
    <w:basedOn w:val="DefaultParagraphFont"/>
    <w:uiPriority w:val="1"/>
    <w:rsid w:val="00CB6986"/>
    <w:rPr>
      <w:b w:val="0"/>
    </w:rPr>
  </w:style>
  <w:style w:type="character" w:customStyle="1" w:styleId="Style69">
    <w:name w:val="Style69"/>
    <w:basedOn w:val="DefaultParagraphFont"/>
    <w:uiPriority w:val="1"/>
    <w:rsid w:val="00CB6986"/>
    <w:rPr>
      <w:b w:val="0"/>
    </w:rPr>
  </w:style>
  <w:style w:type="character" w:customStyle="1" w:styleId="Style70">
    <w:name w:val="Style70"/>
    <w:basedOn w:val="DefaultParagraphFont"/>
    <w:uiPriority w:val="1"/>
    <w:rsid w:val="00CB6986"/>
    <w:rPr>
      <w:b w:val="0"/>
    </w:rPr>
  </w:style>
  <w:style w:type="character" w:customStyle="1" w:styleId="Style71">
    <w:name w:val="Style71"/>
    <w:basedOn w:val="DefaultParagraphFont"/>
    <w:uiPriority w:val="1"/>
    <w:rsid w:val="00CB6986"/>
    <w:rPr>
      <w:b w:val="0"/>
    </w:rPr>
  </w:style>
  <w:style w:type="character" w:customStyle="1" w:styleId="Style72">
    <w:name w:val="Style72"/>
    <w:basedOn w:val="DefaultParagraphFont"/>
    <w:uiPriority w:val="1"/>
    <w:rsid w:val="00CB6986"/>
    <w:rPr>
      <w:b w:val="0"/>
    </w:rPr>
  </w:style>
  <w:style w:type="character" w:customStyle="1" w:styleId="Style73">
    <w:name w:val="Style73"/>
    <w:basedOn w:val="DefaultParagraphFont"/>
    <w:uiPriority w:val="1"/>
    <w:rsid w:val="00185F72"/>
    <w:rPr>
      <w:b w:val="0"/>
    </w:rPr>
  </w:style>
  <w:style w:type="character" w:customStyle="1" w:styleId="Style74">
    <w:name w:val="Style74"/>
    <w:basedOn w:val="DefaultParagraphFont"/>
    <w:uiPriority w:val="1"/>
    <w:rsid w:val="00185F72"/>
    <w:rPr>
      <w:b w:val="0"/>
    </w:rPr>
  </w:style>
  <w:style w:type="character" w:customStyle="1" w:styleId="Style75">
    <w:name w:val="Style75"/>
    <w:basedOn w:val="DefaultParagraphFont"/>
    <w:uiPriority w:val="1"/>
    <w:rsid w:val="00185F72"/>
    <w:rPr>
      <w:b w:val="0"/>
    </w:rPr>
  </w:style>
  <w:style w:type="character" w:customStyle="1" w:styleId="Style76">
    <w:name w:val="Style76"/>
    <w:basedOn w:val="DefaultParagraphFont"/>
    <w:uiPriority w:val="1"/>
    <w:rsid w:val="00185F72"/>
    <w:rPr>
      <w:b w:val="0"/>
    </w:rPr>
  </w:style>
  <w:style w:type="character" w:customStyle="1" w:styleId="Style77">
    <w:name w:val="Style77"/>
    <w:basedOn w:val="DefaultParagraphFont"/>
    <w:uiPriority w:val="1"/>
    <w:rsid w:val="001574FB"/>
    <w:rPr>
      <w:b w:val="0"/>
    </w:rPr>
  </w:style>
  <w:style w:type="character" w:customStyle="1" w:styleId="Style78">
    <w:name w:val="Style78"/>
    <w:basedOn w:val="DefaultParagraphFont"/>
    <w:uiPriority w:val="1"/>
    <w:rsid w:val="001574FB"/>
    <w:rPr>
      <w:b w:val="0"/>
    </w:rPr>
  </w:style>
  <w:style w:type="character" w:customStyle="1" w:styleId="Style79">
    <w:name w:val="Style79"/>
    <w:basedOn w:val="DefaultParagraphFont"/>
    <w:uiPriority w:val="1"/>
    <w:rsid w:val="001574FB"/>
    <w:rPr>
      <w:b w:val="0"/>
    </w:rPr>
  </w:style>
  <w:style w:type="character" w:customStyle="1" w:styleId="Style80">
    <w:name w:val="Style80"/>
    <w:basedOn w:val="DefaultParagraphFont"/>
    <w:uiPriority w:val="1"/>
    <w:rsid w:val="001574FB"/>
    <w:rPr>
      <w:b w:val="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4809517">
      <w:bodyDiv w:val="1"/>
      <w:marLeft w:val="0"/>
      <w:marRight w:val="0"/>
      <w:marTop w:val="0"/>
      <w:marBottom w:val="0"/>
      <w:divBdr>
        <w:top w:val="none" w:sz="0" w:space="0" w:color="auto"/>
        <w:left w:val="none" w:sz="0" w:space="0" w:color="auto"/>
        <w:bottom w:val="none" w:sz="0" w:space="0" w:color="auto"/>
        <w:right w:val="none" w:sz="0" w:space="0" w:color="auto"/>
      </w:divBdr>
    </w:div>
    <w:div w:id="15180381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endnotes" Target="endnotes.xml"/><Relationship Id="rId3" Type="http://schemas.openxmlformats.org/officeDocument/2006/relationships/customXml" Target="../customXml/item3.xml"/><Relationship Id="rId21" Type="http://schemas.openxmlformats.org/officeDocument/2006/relationships/numbering" Target="numbering.xml"/><Relationship Id="rId34"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footnotes" Target="footnotes.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webSettings" Target="webSettings.xml"/><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settings" Target="settings.xml"/><Relationship Id="rId28" Type="http://schemas.openxmlformats.org/officeDocument/2006/relationships/image" Target="media/image2.emf"/><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styles" Target="styles.xml"/><Relationship Id="rId27" Type="http://schemas.openxmlformats.org/officeDocument/2006/relationships/image" Target="media/image1.jpeg"/><Relationship Id="rId30" Type="http://schemas.openxmlformats.org/officeDocument/2006/relationships/footer" Target="footer1.xml"/><Relationship Id="rId35" Type="http://schemas.openxmlformats.org/officeDocument/2006/relationships/theme" Target="theme/theme1.xml"/><Relationship Id="rId8" Type="http://schemas.openxmlformats.org/officeDocument/2006/relationships/customXml" Target="../customXml/item8.xml"/></Relationships>
</file>

<file path=word/_rels/footer2.xml.rels><?xml version="1.0" encoding="UTF-8" standalone="yes"?>
<Relationships xmlns="http://schemas.openxmlformats.org/package/2006/relationships"><Relationship Id="rId1" Type="http://schemas.openxmlformats.org/officeDocument/2006/relationships/image" Target="media/image3.emf"/></Relationships>
</file>

<file path=word/_rels/header1.xml.rels><?xml version="1.0" encoding="UTF-8" standalone="yes"?>
<Relationships xmlns="http://schemas.openxmlformats.org/package/2006/relationships"><Relationship Id="rId1" Type="http://schemas.openxmlformats.org/officeDocument/2006/relationships/image" Target="media/image3.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ra.Gray\Downloads\Educator%20and%20Learning%20Environment%20Approval%20form%20-%20May%2024.do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B313D13604A42688AE078C30B0C664E"/>
        <w:category>
          <w:name w:val="General"/>
          <w:gallery w:val="placeholder"/>
        </w:category>
        <w:types>
          <w:type w:val="bbPlcHdr"/>
        </w:types>
        <w:behaviors>
          <w:behavior w:val="content"/>
        </w:behaviors>
        <w:guid w:val="{5CA70E37-A93A-4B3B-9FEA-4FF5924141FE}"/>
      </w:docPartPr>
      <w:docPartBody>
        <w:p w:rsidR="00601A35" w:rsidRDefault="00601A35">
          <w:pPr>
            <w:pStyle w:val="5B313D13604A42688AE078C30B0C664E"/>
          </w:pPr>
          <w:r w:rsidRPr="00DD77F0">
            <w:t>Title of document</w:t>
          </w:r>
        </w:p>
      </w:docPartBody>
    </w:docPart>
    <w:docPart>
      <w:docPartPr>
        <w:name w:val="720ADC2712C74666A3FFCA384F9E1F8F"/>
        <w:category>
          <w:name w:val="General"/>
          <w:gallery w:val="placeholder"/>
        </w:category>
        <w:types>
          <w:type w:val="bbPlcHdr"/>
        </w:types>
        <w:behaviors>
          <w:behavior w:val="content"/>
        </w:behaviors>
        <w:guid w:val="{8B724111-3C0A-4F3B-AD7E-B5828D796B77}"/>
      </w:docPartPr>
      <w:docPartBody>
        <w:p w:rsidR="00601A35" w:rsidRDefault="00601A35"/>
      </w:docPartBody>
    </w:docPart>
    <w:docPart>
      <w:docPartPr>
        <w:name w:val="1B748C7E40044FB58F640854B8BA4D3B"/>
        <w:category>
          <w:name w:val="General"/>
          <w:gallery w:val="placeholder"/>
        </w:category>
        <w:types>
          <w:type w:val="bbPlcHdr"/>
        </w:types>
        <w:behaviors>
          <w:behavior w:val="content"/>
        </w:behaviors>
        <w:guid w:val="{4678B648-D91F-4F1F-A221-05C7F1895103}"/>
      </w:docPartPr>
      <w:docPartBody>
        <w:p w:rsidR="005541ED" w:rsidRDefault="00234709">
          <w:pPr>
            <w:pStyle w:val="1B748C7E40044FB58F640854B8BA4D3B2"/>
          </w:pPr>
          <w:r w:rsidRPr="00962A30">
            <w:rPr>
              <w:rStyle w:val="PlaceholderText"/>
            </w:rPr>
            <w:t>Choose an item.</w:t>
          </w:r>
        </w:p>
      </w:docPartBody>
    </w:docPart>
    <w:docPart>
      <w:docPartPr>
        <w:name w:val="2B1C030FDE754D5FB0D1F01E8B99CEF3"/>
        <w:category>
          <w:name w:val="General"/>
          <w:gallery w:val="placeholder"/>
        </w:category>
        <w:types>
          <w:type w:val="bbPlcHdr"/>
        </w:types>
        <w:behaviors>
          <w:behavior w:val="content"/>
        </w:behaviors>
        <w:guid w:val="{4F9C3A6E-DF26-436F-B790-3EA68FDBCBDA}"/>
      </w:docPartPr>
      <w:docPartBody>
        <w:p w:rsidR="005541ED" w:rsidRDefault="00234709">
          <w:pPr>
            <w:pStyle w:val="2B1C030FDE754D5FB0D1F01E8B99CEF32"/>
          </w:pPr>
          <w:r w:rsidRPr="00962A30">
            <w:rPr>
              <w:rStyle w:val="PlaceholderText"/>
            </w:rPr>
            <w:t>Choose an item.</w:t>
          </w:r>
        </w:p>
      </w:docPartBody>
    </w:docPart>
    <w:docPart>
      <w:docPartPr>
        <w:name w:val="13E02D4169894304B2B68484099C064D"/>
        <w:category>
          <w:name w:val="General"/>
          <w:gallery w:val="placeholder"/>
        </w:category>
        <w:types>
          <w:type w:val="bbPlcHdr"/>
        </w:types>
        <w:behaviors>
          <w:behavior w:val="content"/>
        </w:behaviors>
        <w:guid w:val="{F3859C03-C6F1-4BD7-B7DA-B264CCC7EF2A}"/>
      </w:docPartPr>
      <w:docPartBody>
        <w:p w:rsidR="00B14E41" w:rsidRDefault="00234709">
          <w:pPr>
            <w:pStyle w:val="13E02D4169894304B2B68484099C064D2"/>
          </w:pPr>
          <w:r w:rsidRPr="00962A30">
            <w:rPr>
              <w:rStyle w:val="PlaceholderText"/>
            </w:rPr>
            <w:t>Choose an item.</w:t>
          </w:r>
        </w:p>
      </w:docPartBody>
    </w:docPart>
    <w:docPart>
      <w:docPartPr>
        <w:name w:val="41B6D01C35D742A29FCECA1CD1E57A03"/>
        <w:category>
          <w:name w:val="General"/>
          <w:gallery w:val="placeholder"/>
        </w:category>
        <w:types>
          <w:type w:val="bbPlcHdr"/>
        </w:types>
        <w:behaviors>
          <w:behavior w:val="content"/>
        </w:behaviors>
        <w:guid w:val="{CBFE41EF-B501-4E41-B554-DD59086788F9}"/>
      </w:docPartPr>
      <w:docPartBody>
        <w:p w:rsidR="00B14E41" w:rsidRDefault="00234709">
          <w:pPr>
            <w:pStyle w:val="41B6D01C35D742A29FCECA1CD1E57A032"/>
          </w:pPr>
          <w:r w:rsidRPr="00962A30">
            <w:rPr>
              <w:rStyle w:val="PlaceholderText"/>
            </w:rPr>
            <w:t>Choose an item.</w:t>
          </w:r>
        </w:p>
      </w:docPartBody>
    </w:docPart>
    <w:docPart>
      <w:docPartPr>
        <w:name w:val="DefaultPlaceholder_-1854013440"/>
        <w:category>
          <w:name w:val="General"/>
          <w:gallery w:val="placeholder"/>
        </w:category>
        <w:types>
          <w:type w:val="bbPlcHdr"/>
        </w:types>
        <w:behaviors>
          <w:behavior w:val="content"/>
        </w:behaviors>
        <w:guid w:val="{8BDDB1FA-6CA8-4377-9920-97261DE5F41E}"/>
      </w:docPartPr>
      <w:docPartBody>
        <w:p w:rsidR="004208C9" w:rsidRDefault="006C222E">
          <w:r w:rsidRPr="00267B89">
            <w:rPr>
              <w:rStyle w:val="PlaceholderText"/>
            </w:rPr>
            <w:t>Click or tap here to enter text.</w:t>
          </w:r>
        </w:p>
      </w:docPartBody>
    </w:docPart>
    <w:docPart>
      <w:docPartPr>
        <w:name w:val="8696DA879A9144E097236653E98C58A9"/>
        <w:category>
          <w:name w:val="General"/>
          <w:gallery w:val="placeholder"/>
        </w:category>
        <w:types>
          <w:type w:val="bbPlcHdr"/>
        </w:types>
        <w:behaviors>
          <w:behavior w:val="content"/>
        </w:behaviors>
        <w:guid w:val="{DF30E2B6-DF65-4D26-9359-D3B7B680C53D}"/>
      </w:docPartPr>
      <w:docPartBody>
        <w:p w:rsidR="00234709" w:rsidRDefault="00234709">
          <w:pPr>
            <w:pStyle w:val="8696DA879A9144E097236653E98C58A9"/>
          </w:pPr>
          <w:r w:rsidRPr="00267B89">
            <w:rPr>
              <w:rStyle w:val="PlaceholderText"/>
            </w:rPr>
            <w:t>Click or tap here to enter text.</w:t>
          </w:r>
        </w:p>
      </w:docPartBody>
    </w:docPart>
    <w:docPart>
      <w:docPartPr>
        <w:name w:val="A328BD729DB84F9FA4F0562371912CE2"/>
        <w:category>
          <w:name w:val="General"/>
          <w:gallery w:val="placeholder"/>
        </w:category>
        <w:types>
          <w:type w:val="bbPlcHdr"/>
        </w:types>
        <w:behaviors>
          <w:behavior w:val="content"/>
        </w:behaviors>
        <w:guid w:val="{E4271DFE-5733-4974-8B26-83D28B4B4790}"/>
      </w:docPartPr>
      <w:docPartBody>
        <w:p w:rsidR="00234709" w:rsidRDefault="00234709">
          <w:pPr>
            <w:pStyle w:val="A328BD729DB84F9FA4F0562371912CE2"/>
          </w:pPr>
          <w:r w:rsidRPr="00267B89">
            <w:rPr>
              <w:rStyle w:val="PlaceholderText"/>
            </w:rPr>
            <w:t>Click or tap here to enter text.</w:t>
          </w:r>
        </w:p>
      </w:docPartBody>
    </w:docPart>
    <w:docPart>
      <w:docPartPr>
        <w:name w:val="D4F63B0EADDD4896923C9D65EC29A3C8"/>
        <w:category>
          <w:name w:val="General"/>
          <w:gallery w:val="placeholder"/>
        </w:category>
        <w:types>
          <w:type w:val="bbPlcHdr"/>
        </w:types>
        <w:behaviors>
          <w:behavior w:val="content"/>
        </w:behaviors>
        <w:guid w:val="{1BC1EDE8-6C06-49E5-AD23-A98D53EAF8BE}"/>
      </w:docPartPr>
      <w:docPartBody>
        <w:p w:rsidR="00234709" w:rsidRDefault="00234709">
          <w:pPr>
            <w:pStyle w:val="D4F63B0EADDD4896923C9D65EC29A3C8"/>
          </w:pPr>
          <w:r w:rsidRPr="00267B89">
            <w:rPr>
              <w:rStyle w:val="PlaceholderText"/>
            </w:rPr>
            <w:t>Click or tap here to enter text.</w:t>
          </w:r>
        </w:p>
      </w:docPartBody>
    </w:docPart>
    <w:docPart>
      <w:docPartPr>
        <w:name w:val="AFD372B1989B4B239DBD673954A0BCDA"/>
        <w:category>
          <w:name w:val="General"/>
          <w:gallery w:val="placeholder"/>
        </w:category>
        <w:types>
          <w:type w:val="bbPlcHdr"/>
        </w:types>
        <w:behaviors>
          <w:behavior w:val="content"/>
        </w:behaviors>
        <w:guid w:val="{1580ED09-0A90-4B15-B9EB-1F8044B3EA3E}"/>
      </w:docPartPr>
      <w:docPartBody>
        <w:p w:rsidR="00234709" w:rsidRDefault="00234709">
          <w:pPr>
            <w:pStyle w:val="AFD372B1989B4B239DBD673954A0BCDA"/>
          </w:pPr>
          <w:r w:rsidRPr="00267B89">
            <w:rPr>
              <w:rStyle w:val="PlaceholderText"/>
            </w:rPr>
            <w:t>Click or tap here to enter text.</w:t>
          </w:r>
        </w:p>
      </w:docPartBody>
    </w:docPart>
    <w:docPart>
      <w:docPartPr>
        <w:name w:val="AD5AABB9AAF34572B1C0EC18E2EEAA51"/>
        <w:category>
          <w:name w:val="General"/>
          <w:gallery w:val="placeholder"/>
        </w:category>
        <w:types>
          <w:type w:val="bbPlcHdr"/>
        </w:types>
        <w:behaviors>
          <w:behavior w:val="content"/>
        </w:behaviors>
        <w:guid w:val="{99F3BA01-3A78-4C3C-88E0-19675B5FDB8D}"/>
      </w:docPartPr>
      <w:docPartBody>
        <w:p w:rsidR="00234709" w:rsidRDefault="00234709">
          <w:pPr>
            <w:pStyle w:val="AD5AABB9AAF34572B1C0EC18E2EEAA511"/>
          </w:pPr>
          <w:r w:rsidRPr="00962A30">
            <w:rPr>
              <w:rStyle w:val="PlaceholderText"/>
            </w:rPr>
            <w:t>Choose an item.</w:t>
          </w:r>
        </w:p>
      </w:docPartBody>
    </w:docPart>
    <w:docPart>
      <w:docPartPr>
        <w:name w:val="6582B2EFA4A84A97AEF94AC36D5CB63D"/>
        <w:category>
          <w:name w:val="General"/>
          <w:gallery w:val="placeholder"/>
        </w:category>
        <w:types>
          <w:type w:val="bbPlcHdr"/>
        </w:types>
        <w:behaviors>
          <w:behavior w:val="content"/>
        </w:behaviors>
        <w:guid w:val="{8633D13E-3978-4985-8C25-FDBCAEA3481F}"/>
      </w:docPartPr>
      <w:docPartBody>
        <w:p w:rsidR="00234709" w:rsidRDefault="00234709">
          <w:pPr>
            <w:pStyle w:val="6582B2EFA4A84A97AEF94AC36D5CB63D1"/>
          </w:pPr>
          <w:r w:rsidRPr="00962A30">
            <w:rPr>
              <w:rStyle w:val="PlaceholderText"/>
            </w:rPr>
            <w:t>Choose an item.</w:t>
          </w:r>
        </w:p>
      </w:docPartBody>
    </w:docPart>
    <w:docPart>
      <w:docPartPr>
        <w:name w:val="9E10A346597D43918C00352E7E6F6C42"/>
        <w:category>
          <w:name w:val="General"/>
          <w:gallery w:val="placeholder"/>
        </w:category>
        <w:types>
          <w:type w:val="bbPlcHdr"/>
        </w:types>
        <w:behaviors>
          <w:behavior w:val="content"/>
        </w:behaviors>
        <w:guid w:val="{A40F7B66-4608-435D-9B3A-F59A8B1D64A4}"/>
      </w:docPartPr>
      <w:docPartBody>
        <w:p w:rsidR="00234709" w:rsidRDefault="00234709">
          <w:pPr>
            <w:pStyle w:val="9E10A346597D43918C00352E7E6F6C421"/>
          </w:pPr>
          <w:r w:rsidRPr="00962A30">
            <w:rPr>
              <w:rStyle w:val="PlaceholderText"/>
            </w:rPr>
            <w:t>Choose an item.</w:t>
          </w:r>
        </w:p>
      </w:docPartBody>
    </w:docPart>
    <w:docPart>
      <w:docPartPr>
        <w:name w:val="79F2AF4AC1E14D1387E3752C5B61EF29"/>
        <w:category>
          <w:name w:val="General"/>
          <w:gallery w:val="placeholder"/>
        </w:category>
        <w:types>
          <w:type w:val="bbPlcHdr"/>
        </w:types>
        <w:behaviors>
          <w:behavior w:val="content"/>
        </w:behaviors>
        <w:guid w:val="{0C331A25-9C32-41AD-81B1-34370A3A8E75}"/>
      </w:docPartPr>
      <w:docPartBody>
        <w:p w:rsidR="00234709" w:rsidRDefault="00234709">
          <w:pPr>
            <w:pStyle w:val="79F2AF4AC1E14D1387E3752C5B61EF291"/>
          </w:pPr>
          <w:r w:rsidRPr="00962A30">
            <w:rPr>
              <w:rStyle w:val="PlaceholderText"/>
            </w:rPr>
            <w:t>Choose an item.</w:t>
          </w:r>
        </w:p>
      </w:docPartBody>
    </w:docPart>
    <w:docPart>
      <w:docPartPr>
        <w:name w:val="F58247FB8F3042BDB56EDBF961309B94"/>
        <w:category>
          <w:name w:val="General"/>
          <w:gallery w:val="placeholder"/>
        </w:category>
        <w:types>
          <w:type w:val="bbPlcHdr"/>
        </w:types>
        <w:behaviors>
          <w:behavior w:val="content"/>
        </w:behaviors>
        <w:guid w:val="{6E05DE63-20EB-4991-8AF7-06A18F463E98}"/>
      </w:docPartPr>
      <w:docPartBody>
        <w:p w:rsidR="00234709" w:rsidRDefault="00234709">
          <w:pPr>
            <w:pStyle w:val="F58247FB8F3042BDB56EDBF961309B941"/>
          </w:pPr>
          <w:r w:rsidRPr="00267B89">
            <w:rPr>
              <w:rStyle w:val="PlaceholderText"/>
            </w:rPr>
            <w:t>Click or tap here to enter text.</w:t>
          </w:r>
        </w:p>
      </w:docPartBody>
    </w:docPart>
    <w:docPart>
      <w:docPartPr>
        <w:name w:val="88B47AFFA03A4052BA18A8D3A33B73E0"/>
        <w:category>
          <w:name w:val="General"/>
          <w:gallery w:val="placeholder"/>
        </w:category>
        <w:types>
          <w:type w:val="bbPlcHdr"/>
        </w:types>
        <w:behaviors>
          <w:behavior w:val="content"/>
        </w:behaviors>
        <w:guid w:val="{48D68DC8-FDC6-452B-A5BC-6AFABDD93737}"/>
      </w:docPartPr>
      <w:docPartBody>
        <w:p w:rsidR="00234709" w:rsidRDefault="00234709">
          <w:pPr>
            <w:pStyle w:val="88B47AFFA03A4052BA18A8D3A33B73E01"/>
          </w:pPr>
          <w:r w:rsidRPr="00267B89">
            <w:rPr>
              <w:rStyle w:val="PlaceholderText"/>
            </w:rPr>
            <w:t>Click or tap here to enter text.</w:t>
          </w:r>
        </w:p>
      </w:docPartBody>
    </w:docPart>
    <w:docPart>
      <w:docPartPr>
        <w:name w:val="81461918F78F4E6E9A8C640AB01328EF"/>
        <w:category>
          <w:name w:val="General"/>
          <w:gallery w:val="placeholder"/>
        </w:category>
        <w:types>
          <w:type w:val="bbPlcHdr"/>
        </w:types>
        <w:behaviors>
          <w:behavior w:val="content"/>
        </w:behaviors>
        <w:guid w:val="{9F91C072-8D91-4234-B74C-34B83BDCE2E1}"/>
      </w:docPartPr>
      <w:docPartBody>
        <w:p w:rsidR="00234709" w:rsidRDefault="00234709">
          <w:pPr>
            <w:pStyle w:val="81461918F78F4E6E9A8C640AB01328EF1"/>
          </w:pPr>
          <w:r w:rsidRPr="00267B89">
            <w:rPr>
              <w:rStyle w:val="PlaceholderText"/>
            </w:rPr>
            <w:t>Click or tap here to enter text.</w:t>
          </w:r>
        </w:p>
      </w:docPartBody>
    </w:docPart>
    <w:docPart>
      <w:docPartPr>
        <w:name w:val="DF81183CB660420C97F0C9F1DCC54442"/>
        <w:category>
          <w:name w:val="General"/>
          <w:gallery w:val="placeholder"/>
        </w:category>
        <w:types>
          <w:type w:val="bbPlcHdr"/>
        </w:types>
        <w:behaviors>
          <w:behavior w:val="content"/>
        </w:behaviors>
        <w:guid w:val="{87471591-DE21-4BCE-9296-F7CB9FB455CA}"/>
      </w:docPartPr>
      <w:docPartBody>
        <w:p w:rsidR="00234709" w:rsidRDefault="00234709">
          <w:pPr>
            <w:pStyle w:val="DF81183CB660420C97F0C9F1DCC544421"/>
          </w:pPr>
          <w:r w:rsidRPr="00267B89">
            <w:rPr>
              <w:rStyle w:val="PlaceholderText"/>
            </w:rPr>
            <w:t>Click or tap here to enter text.</w:t>
          </w:r>
        </w:p>
      </w:docPartBody>
    </w:docPart>
    <w:docPart>
      <w:docPartPr>
        <w:name w:val="3CBFB59A43FE4B7D84D73D31BAC2425E"/>
        <w:category>
          <w:name w:val="General"/>
          <w:gallery w:val="placeholder"/>
        </w:category>
        <w:types>
          <w:type w:val="bbPlcHdr"/>
        </w:types>
        <w:behaviors>
          <w:behavior w:val="content"/>
        </w:behaviors>
        <w:guid w:val="{8D3C445D-D2FD-4C69-874D-C456C7540FE6}"/>
      </w:docPartPr>
      <w:docPartBody>
        <w:p w:rsidR="00234709" w:rsidRDefault="00234709">
          <w:pPr>
            <w:pStyle w:val="3CBFB59A43FE4B7D84D73D31BAC2425E"/>
          </w:pPr>
          <w:r w:rsidRPr="00267B89">
            <w:rPr>
              <w:rStyle w:val="PlaceholderText"/>
            </w:rPr>
            <w:t>Click or tap here to enter text.</w:t>
          </w:r>
        </w:p>
      </w:docPartBody>
    </w:docPart>
    <w:docPart>
      <w:docPartPr>
        <w:name w:val="10B5A434CFAD41FD8C63168B2B959BF3"/>
        <w:category>
          <w:name w:val="General"/>
          <w:gallery w:val="placeholder"/>
        </w:category>
        <w:types>
          <w:type w:val="bbPlcHdr"/>
        </w:types>
        <w:behaviors>
          <w:behavior w:val="content"/>
        </w:behaviors>
        <w:guid w:val="{E6503FC2-570F-404D-B0BB-1944AAE1928E}"/>
      </w:docPartPr>
      <w:docPartBody>
        <w:p w:rsidR="00234709" w:rsidRDefault="00234709">
          <w:pPr>
            <w:pStyle w:val="10B5A434CFAD41FD8C63168B2B959BF3"/>
          </w:pPr>
          <w:r w:rsidRPr="00267B89">
            <w:rPr>
              <w:rStyle w:val="PlaceholderText"/>
            </w:rPr>
            <w:t>Click or tap here to enter text.</w:t>
          </w:r>
        </w:p>
      </w:docPartBody>
    </w:docPart>
    <w:docPart>
      <w:docPartPr>
        <w:name w:val="70758DB681EE446DBEB851B67CAAFC4E"/>
        <w:category>
          <w:name w:val="General"/>
          <w:gallery w:val="placeholder"/>
        </w:category>
        <w:types>
          <w:type w:val="bbPlcHdr"/>
        </w:types>
        <w:behaviors>
          <w:behavior w:val="content"/>
        </w:behaviors>
        <w:guid w:val="{006225A9-D226-4E6E-B911-BCA43162B22B}"/>
      </w:docPartPr>
      <w:docPartBody>
        <w:p w:rsidR="00234709" w:rsidRDefault="00234709">
          <w:pPr>
            <w:pStyle w:val="70758DB681EE446DBEB851B67CAAFC4E"/>
          </w:pPr>
          <w:r w:rsidRPr="00267B89">
            <w:rPr>
              <w:rStyle w:val="PlaceholderText"/>
            </w:rPr>
            <w:t>Click or tap here to enter text.</w:t>
          </w:r>
        </w:p>
      </w:docPartBody>
    </w:docPart>
    <w:docPart>
      <w:docPartPr>
        <w:name w:val="F0CDBDC4B5914E35951F154F1C6DBF00"/>
        <w:category>
          <w:name w:val="General"/>
          <w:gallery w:val="placeholder"/>
        </w:category>
        <w:types>
          <w:type w:val="bbPlcHdr"/>
        </w:types>
        <w:behaviors>
          <w:behavior w:val="content"/>
        </w:behaviors>
        <w:guid w:val="{5BEDB2E2-8973-4418-A36F-18123B23E516}"/>
      </w:docPartPr>
      <w:docPartBody>
        <w:p w:rsidR="00234709" w:rsidRDefault="00234709">
          <w:pPr>
            <w:pStyle w:val="F0CDBDC4B5914E35951F154F1C6DBF00"/>
          </w:pPr>
          <w:r w:rsidRPr="00267B89">
            <w:rPr>
              <w:rStyle w:val="PlaceholderText"/>
            </w:rPr>
            <w:t>Click or tap here to enter text.</w:t>
          </w:r>
        </w:p>
      </w:docPartBody>
    </w:docPart>
    <w:docPart>
      <w:docPartPr>
        <w:name w:val="3CEBD0ED68F3416CBA55778A8EE4B57A"/>
        <w:category>
          <w:name w:val="General"/>
          <w:gallery w:val="placeholder"/>
        </w:category>
        <w:types>
          <w:type w:val="bbPlcHdr"/>
        </w:types>
        <w:behaviors>
          <w:behavior w:val="content"/>
        </w:behaviors>
        <w:guid w:val="{A086356C-31CC-4F44-BA4F-70F930F9D40C}"/>
      </w:docPartPr>
      <w:docPartBody>
        <w:p w:rsidR="00234709" w:rsidRDefault="00234709">
          <w:pPr>
            <w:pStyle w:val="3CEBD0ED68F3416CBA55778A8EE4B57A"/>
          </w:pPr>
          <w:r w:rsidRPr="00267B89">
            <w:rPr>
              <w:rStyle w:val="PlaceholderText"/>
            </w:rPr>
            <w:t>Click or tap here to enter text.</w:t>
          </w:r>
        </w:p>
      </w:docPartBody>
    </w:docPart>
    <w:docPart>
      <w:docPartPr>
        <w:name w:val="E95824DF073E4E3E84418A8A9EAE0CB5"/>
        <w:category>
          <w:name w:val="General"/>
          <w:gallery w:val="placeholder"/>
        </w:category>
        <w:types>
          <w:type w:val="bbPlcHdr"/>
        </w:types>
        <w:behaviors>
          <w:behavior w:val="content"/>
        </w:behaviors>
        <w:guid w:val="{89346616-E2AE-43F9-A9CA-E18ECA9BD238}"/>
      </w:docPartPr>
      <w:docPartBody>
        <w:p w:rsidR="00234709" w:rsidRDefault="00234709">
          <w:pPr>
            <w:pStyle w:val="E95824DF073E4E3E84418A8A9EAE0CB5"/>
          </w:pPr>
          <w:r w:rsidRPr="00267B89">
            <w:rPr>
              <w:rStyle w:val="PlaceholderText"/>
            </w:rPr>
            <w:t>Click or tap here to enter text.</w:t>
          </w:r>
        </w:p>
      </w:docPartBody>
    </w:docPart>
    <w:docPart>
      <w:docPartPr>
        <w:name w:val="99A2C133B0B0453F92A1CF14A35299C5"/>
        <w:category>
          <w:name w:val="General"/>
          <w:gallery w:val="placeholder"/>
        </w:category>
        <w:types>
          <w:type w:val="bbPlcHdr"/>
        </w:types>
        <w:behaviors>
          <w:behavior w:val="content"/>
        </w:behaviors>
        <w:guid w:val="{FC420643-6453-47C3-B9A3-2FBBA34D6658}"/>
      </w:docPartPr>
      <w:docPartBody>
        <w:p w:rsidR="00234709" w:rsidRDefault="00234709">
          <w:pPr>
            <w:pStyle w:val="99A2C133B0B0453F92A1CF14A35299C5"/>
          </w:pPr>
          <w:r w:rsidRPr="00267B89">
            <w:rPr>
              <w:rStyle w:val="PlaceholderText"/>
            </w:rPr>
            <w:t>Click or tap here to enter text.</w:t>
          </w:r>
        </w:p>
      </w:docPartBody>
    </w:docPart>
    <w:docPart>
      <w:docPartPr>
        <w:name w:val="8455B40893DC433EBE24F75F64C173C9"/>
        <w:category>
          <w:name w:val="General"/>
          <w:gallery w:val="placeholder"/>
        </w:category>
        <w:types>
          <w:type w:val="bbPlcHdr"/>
        </w:types>
        <w:behaviors>
          <w:behavior w:val="content"/>
        </w:behaviors>
        <w:guid w:val="{BE8FA49A-E78F-4B2E-AB5C-1B38E6A4EF8E}"/>
      </w:docPartPr>
      <w:docPartBody>
        <w:p w:rsidR="00234709" w:rsidRDefault="00234709">
          <w:pPr>
            <w:pStyle w:val="8455B40893DC433EBE24F75F64C173C9"/>
          </w:pPr>
          <w:r w:rsidRPr="00267B89">
            <w:rPr>
              <w:rStyle w:val="PlaceholderText"/>
            </w:rPr>
            <w:t>Click or tap here to enter text.</w:t>
          </w:r>
        </w:p>
      </w:docPartBody>
    </w:docPart>
    <w:docPart>
      <w:docPartPr>
        <w:name w:val="0A540F770F6641F18E916E2A12EBEC07"/>
        <w:category>
          <w:name w:val="General"/>
          <w:gallery w:val="placeholder"/>
        </w:category>
        <w:types>
          <w:type w:val="bbPlcHdr"/>
        </w:types>
        <w:behaviors>
          <w:behavior w:val="content"/>
        </w:behaviors>
        <w:guid w:val="{2319E629-F6BB-4DFD-AE36-6EE81E92DF9C}"/>
      </w:docPartPr>
      <w:docPartBody>
        <w:p w:rsidR="0096759A" w:rsidRDefault="009612F8" w:rsidP="009612F8">
          <w:pPr>
            <w:pStyle w:val="0A540F770F6641F18E916E2A12EBEC07"/>
          </w:pPr>
          <w:r w:rsidRPr="00267B89">
            <w:rPr>
              <w:rStyle w:val="PlaceholderText"/>
            </w:rPr>
            <w:t>Click or tap here to enter text.</w:t>
          </w:r>
        </w:p>
      </w:docPartBody>
    </w:docPart>
    <w:docPart>
      <w:docPartPr>
        <w:name w:val="B28001E638CC4085B968EB1847A69B5B"/>
        <w:category>
          <w:name w:val="General"/>
          <w:gallery w:val="placeholder"/>
        </w:category>
        <w:types>
          <w:type w:val="bbPlcHdr"/>
        </w:types>
        <w:behaviors>
          <w:behavior w:val="content"/>
        </w:behaviors>
        <w:guid w:val="{3CF9885C-9449-4AE0-8348-D5F3A306B316}"/>
      </w:docPartPr>
      <w:docPartBody>
        <w:p w:rsidR="0096759A" w:rsidRDefault="009612F8" w:rsidP="009612F8">
          <w:pPr>
            <w:pStyle w:val="B28001E638CC4085B968EB1847A69B5B"/>
          </w:pPr>
          <w:r w:rsidRPr="00267B89">
            <w:rPr>
              <w:rStyle w:val="PlaceholderText"/>
            </w:rPr>
            <w:t>Click or tap here to enter text.</w:t>
          </w:r>
        </w:p>
      </w:docPartBody>
    </w:docPart>
    <w:docPart>
      <w:docPartPr>
        <w:name w:val="ABF0683F9CFF44D7B10AA2AC09C948C9"/>
        <w:category>
          <w:name w:val="General"/>
          <w:gallery w:val="placeholder"/>
        </w:category>
        <w:types>
          <w:type w:val="bbPlcHdr"/>
        </w:types>
        <w:behaviors>
          <w:behavior w:val="content"/>
        </w:behaviors>
        <w:guid w:val="{94896A69-129D-4C7A-8ED8-9FA04806E2BE}"/>
      </w:docPartPr>
      <w:docPartBody>
        <w:p w:rsidR="0096759A" w:rsidRDefault="009612F8" w:rsidP="009612F8">
          <w:pPr>
            <w:pStyle w:val="ABF0683F9CFF44D7B10AA2AC09C948C9"/>
          </w:pPr>
          <w:r w:rsidRPr="00267B89">
            <w:rPr>
              <w:rStyle w:val="PlaceholderText"/>
            </w:rPr>
            <w:t>Click or tap here to enter text.</w:t>
          </w:r>
        </w:p>
      </w:docPartBody>
    </w:docPart>
    <w:docPart>
      <w:docPartPr>
        <w:name w:val="6C55337F6EF14B979A6B3D269A47214D"/>
        <w:category>
          <w:name w:val="General"/>
          <w:gallery w:val="placeholder"/>
        </w:category>
        <w:types>
          <w:type w:val="bbPlcHdr"/>
        </w:types>
        <w:behaviors>
          <w:behavior w:val="content"/>
        </w:behaviors>
        <w:guid w:val="{6DA97536-DA1E-41FC-83EB-A0CEDE713A78}"/>
      </w:docPartPr>
      <w:docPartBody>
        <w:p w:rsidR="008E78E5" w:rsidRDefault="0016663B" w:rsidP="0016663B">
          <w:pPr>
            <w:pStyle w:val="6C55337F6EF14B979A6B3D269A47214D"/>
          </w:pPr>
          <w:r w:rsidRPr="00267B89">
            <w:rPr>
              <w:rStyle w:val="PlaceholderText"/>
            </w:rPr>
            <w:t>Click or tap here to enter text.</w:t>
          </w:r>
        </w:p>
      </w:docPartBody>
    </w:docPart>
    <w:docPart>
      <w:docPartPr>
        <w:name w:val="4E11E0A269C24506B328CAF339804A84"/>
        <w:category>
          <w:name w:val="General"/>
          <w:gallery w:val="placeholder"/>
        </w:category>
        <w:types>
          <w:type w:val="bbPlcHdr"/>
        </w:types>
        <w:behaviors>
          <w:behavior w:val="content"/>
        </w:behaviors>
        <w:guid w:val="{A141CE21-8917-4B2F-98D3-994B0B95A18F}"/>
      </w:docPartPr>
      <w:docPartBody>
        <w:p w:rsidR="008E78E5" w:rsidRDefault="0016663B" w:rsidP="0016663B">
          <w:pPr>
            <w:pStyle w:val="4E11E0A269C24506B328CAF339804A84"/>
          </w:pPr>
          <w:r w:rsidRPr="00267B89">
            <w:rPr>
              <w:rStyle w:val="PlaceholderText"/>
            </w:rPr>
            <w:t>Click or tap here to enter text.</w:t>
          </w:r>
        </w:p>
      </w:docPartBody>
    </w:docPart>
    <w:docPart>
      <w:docPartPr>
        <w:name w:val="DAF2C2987AAF47538324B469BCBE539C"/>
        <w:category>
          <w:name w:val="General"/>
          <w:gallery w:val="placeholder"/>
        </w:category>
        <w:types>
          <w:type w:val="bbPlcHdr"/>
        </w:types>
        <w:behaviors>
          <w:behavior w:val="content"/>
        </w:behaviors>
        <w:guid w:val="{F46D8E12-A52D-4640-A715-74CCC4E33B02}"/>
      </w:docPartPr>
      <w:docPartBody>
        <w:p w:rsidR="008E78E5" w:rsidRDefault="0016663B" w:rsidP="0016663B">
          <w:pPr>
            <w:pStyle w:val="DAF2C2987AAF47538324B469BCBE539C"/>
          </w:pPr>
          <w:r w:rsidRPr="00E3658E">
            <w:rPr>
              <w:rStyle w:val="PlaceholderText"/>
            </w:rPr>
            <w:t>Choose an item.</w:t>
          </w:r>
        </w:p>
      </w:docPartBody>
    </w:docPart>
    <w:docPart>
      <w:docPartPr>
        <w:name w:val="DefaultPlaceholder_-1854013438"/>
        <w:category>
          <w:name w:val="General"/>
          <w:gallery w:val="placeholder"/>
        </w:category>
        <w:types>
          <w:type w:val="bbPlcHdr"/>
        </w:types>
        <w:behaviors>
          <w:behavior w:val="content"/>
        </w:behaviors>
        <w:guid w:val="{1CD547F2-BFAF-45F3-99A2-DBAE1DADAAF8}"/>
      </w:docPartPr>
      <w:docPartBody>
        <w:p w:rsidR="008E78E5" w:rsidRDefault="0016663B">
          <w:r w:rsidRPr="00D72A41">
            <w:rPr>
              <w:rStyle w:val="PlaceholderText"/>
            </w:rPr>
            <w:t>Choose an item.</w:t>
          </w:r>
        </w:p>
      </w:docPartBody>
    </w:docPart>
    <w:docPart>
      <w:docPartPr>
        <w:name w:val="45BCDE19D39E4DEAA45F49E4BA0ACC75"/>
        <w:category>
          <w:name w:val="General"/>
          <w:gallery w:val="placeholder"/>
        </w:category>
        <w:types>
          <w:type w:val="bbPlcHdr"/>
        </w:types>
        <w:behaviors>
          <w:behavior w:val="content"/>
        </w:behaviors>
        <w:guid w:val="{64A51380-88BE-40F5-87DF-9EAA46552433}"/>
      </w:docPartPr>
      <w:docPartBody>
        <w:p w:rsidR="008E78E5" w:rsidRDefault="0016663B" w:rsidP="0016663B">
          <w:pPr>
            <w:pStyle w:val="45BCDE19D39E4DEAA45F49E4BA0ACC75"/>
          </w:pPr>
          <w:r w:rsidRPr="00267B89">
            <w:rPr>
              <w:rStyle w:val="PlaceholderText"/>
            </w:rPr>
            <w:t>Click or tap here to enter text.</w:t>
          </w:r>
        </w:p>
      </w:docPartBody>
    </w:docPart>
    <w:docPart>
      <w:docPartPr>
        <w:name w:val="5367D47AE1BB4653948BC0F90DC64390"/>
        <w:category>
          <w:name w:val="General"/>
          <w:gallery w:val="placeholder"/>
        </w:category>
        <w:types>
          <w:type w:val="bbPlcHdr"/>
        </w:types>
        <w:behaviors>
          <w:behavior w:val="content"/>
        </w:behaviors>
        <w:guid w:val="{EE58E5EF-AC6F-43E3-BF0D-12943B994BE1}"/>
      </w:docPartPr>
      <w:docPartBody>
        <w:p w:rsidR="008E78E5" w:rsidRDefault="0016663B" w:rsidP="0016663B">
          <w:pPr>
            <w:pStyle w:val="5367D47AE1BB4653948BC0F90DC64390"/>
          </w:pPr>
          <w:r w:rsidRPr="00D72A41">
            <w:rPr>
              <w:rStyle w:val="PlaceholderText"/>
            </w:rPr>
            <w:t>Choose an item.</w:t>
          </w:r>
        </w:p>
      </w:docPartBody>
    </w:docPart>
    <w:docPart>
      <w:docPartPr>
        <w:name w:val="AFDF918DA35F45E58D324841117D957C"/>
        <w:category>
          <w:name w:val="General"/>
          <w:gallery w:val="placeholder"/>
        </w:category>
        <w:types>
          <w:type w:val="bbPlcHdr"/>
        </w:types>
        <w:behaviors>
          <w:behavior w:val="content"/>
        </w:behaviors>
        <w:guid w:val="{C0F16846-8DED-4301-A4A3-AF0C535F4526}"/>
      </w:docPartPr>
      <w:docPartBody>
        <w:p w:rsidR="008E78E5" w:rsidRDefault="0016663B" w:rsidP="0016663B">
          <w:pPr>
            <w:pStyle w:val="AFDF918DA35F45E58D324841117D957C"/>
          </w:pPr>
          <w:r w:rsidRPr="00267B89">
            <w:rPr>
              <w:rStyle w:val="PlaceholderText"/>
            </w:rPr>
            <w:t>Click or tap here to enter text.</w:t>
          </w:r>
        </w:p>
      </w:docPartBody>
    </w:docPart>
    <w:docPart>
      <w:docPartPr>
        <w:name w:val="8086DC8EFADB4157B878533DA63CC07E"/>
        <w:category>
          <w:name w:val="General"/>
          <w:gallery w:val="placeholder"/>
        </w:category>
        <w:types>
          <w:type w:val="bbPlcHdr"/>
        </w:types>
        <w:behaviors>
          <w:behavior w:val="content"/>
        </w:behaviors>
        <w:guid w:val="{7B12DD4F-27E5-4AF5-8A35-75A8C0D867D5}"/>
      </w:docPartPr>
      <w:docPartBody>
        <w:p w:rsidR="008E78E5" w:rsidRDefault="0016663B" w:rsidP="0016663B">
          <w:pPr>
            <w:pStyle w:val="8086DC8EFADB4157B878533DA63CC07E"/>
          </w:pPr>
          <w:r w:rsidRPr="00D72A41">
            <w:rPr>
              <w:rStyle w:val="PlaceholderText"/>
            </w:rPr>
            <w:t>Choose an item.</w:t>
          </w:r>
        </w:p>
      </w:docPartBody>
    </w:docPart>
    <w:docPart>
      <w:docPartPr>
        <w:name w:val="F2115862C577479CAA751ADAF3BC3A3A"/>
        <w:category>
          <w:name w:val="General"/>
          <w:gallery w:val="placeholder"/>
        </w:category>
        <w:types>
          <w:type w:val="bbPlcHdr"/>
        </w:types>
        <w:behaviors>
          <w:behavior w:val="content"/>
        </w:behaviors>
        <w:guid w:val="{9AED8E32-9FD2-4744-945C-F8512443732F}"/>
      </w:docPartPr>
      <w:docPartBody>
        <w:p w:rsidR="008E78E5" w:rsidRDefault="0016663B" w:rsidP="0016663B">
          <w:pPr>
            <w:pStyle w:val="F2115862C577479CAA751ADAF3BC3A3A"/>
          </w:pPr>
          <w:r w:rsidRPr="00267B89">
            <w:rPr>
              <w:rStyle w:val="PlaceholderText"/>
            </w:rPr>
            <w:t>Click or tap here to enter text.</w:t>
          </w:r>
        </w:p>
      </w:docPartBody>
    </w:docPart>
    <w:docPart>
      <w:docPartPr>
        <w:name w:val="9CA92F85B2584D98B0926EA61F8EDD96"/>
        <w:category>
          <w:name w:val="General"/>
          <w:gallery w:val="placeholder"/>
        </w:category>
        <w:types>
          <w:type w:val="bbPlcHdr"/>
        </w:types>
        <w:behaviors>
          <w:behavior w:val="content"/>
        </w:behaviors>
        <w:guid w:val="{32B15A80-D24D-4E7F-B329-8F3F34A85568}"/>
      </w:docPartPr>
      <w:docPartBody>
        <w:p w:rsidR="008E78E5" w:rsidRDefault="0016663B" w:rsidP="0016663B">
          <w:pPr>
            <w:pStyle w:val="9CA92F85B2584D98B0926EA61F8EDD96"/>
          </w:pPr>
          <w:r w:rsidRPr="00D72A41">
            <w:rPr>
              <w:rStyle w:val="PlaceholderText"/>
            </w:rPr>
            <w:t>Choose an item.</w:t>
          </w:r>
        </w:p>
      </w:docPartBody>
    </w:docPart>
    <w:docPart>
      <w:docPartPr>
        <w:name w:val="C73B1756D82744B1B85D5DA35E46C329"/>
        <w:category>
          <w:name w:val="General"/>
          <w:gallery w:val="placeholder"/>
        </w:category>
        <w:types>
          <w:type w:val="bbPlcHdr"/>
        </w:types>
        <w:behaviors>
          <w:behavior w:val="content"/>
        </w:behaviors>
        <w:guid w:val="{FA056AA9-9C9C-4550-9A0E-83780BA6441D}"/>
      </w:docPartPr>
      <w:docPartBody>
        <w:p w:rsidR="008E78E5" w:rsidRDefault="0016663B" w:rsidP="0016663B">
          <w:pPr>
            <w:pStyle w:val="C73B1756D82744B1B85D5DA35E46C329"/>
          </w:pPr>
          <w:r w:rsidRPr="00D72A41">
            <w:rPr>
              <w:rStyle w:val="PlaceholderText"/>
            </w:rPr>
            <w:t>Choose an item.</w:t>
          </w:r>
        </w:p>
      </w:docPartBody>
    </w:docPart>
    <w:docPart>
      <w:docPartPr>
        <w:name w:val="805F0DC720C646399C2870C545677E2F"/>
        <w:category>
          <w:name w:val="General"/>
          <w:gallery w:val="placeholder"/>
        </w:category>
        <w:types>
          <w:type w:val="bbPlcHdr"/>
        </w:types>
        <w:behaviors>
          <w:behavior w:val="content"/>
        </w:behaviors>
        <w:guid w:val="{049AA4BA-B18E-4A3B-AB85-41BC82BF22FD}"/>
      </w:docPartPr>
      <w:docPartBody>
        <w:p w:rsidR="008E78E5" w:rsidRDefault="0016663B" w:rsidP="0016663B">
          <w:pPr>
            <w:pStyle w:val="805F0DC720C646399C2870C545677E2F"/>
          </w:pPr>
          <w:r w:rsidRPr="00267B89">
            <w:rPr>
              <w:rStyle w:val="PlaceholderText"/>
            </w:rPr>
            <w:t>Click or tap here to enter text.</w:t>
          </w:r>
        </w:p>
      </w:docPartBody>
    </w:docPart>
    <w:docPart>
      <w:docPartPr>
        <w:name w:val="A3AE38A1830D4D36BEDA7489BD990DF5"/>
        <w:category>
          <w:name w:val="General"/>
          <w:gallery w:val="placeholder"/>
        </w:category>
        <w:types>
          <w:type w:val="bbPlcHdr"/>
        </w:types>
        <w:behaviors>
          <w:behavior w:val="content"/>
        </w:behaviors>
        <w:guid w:val="{FFD68F7B-7383-431F-9132-4E6613ECF603}"/>
      </w:docPartPr>
      <w:docPartBody>
        <w:p w:rsidR="008E78E5" w:rsidRDefault="0016663B" w:rsidP="0016663B">
          <w:pPr>
            <w:pStyle w:val="A3AE38A1830D4D36BEDA7489BD990DF5"/>
          </w:pPr>
          <w:r w:rsidRPr="00E3658E">
            <w:rPr>
              <w:rStyle w:val="PlaceholderText"/>
            </w:rPr>
            <w:t>Choose an item.</w:t>
          </w:r>
        </w:p>
      </w:docPartBody>
    </w:docPart>
    <w:docPart>
      <w:docPartPr>
        <w:name w:val="BB62FB6F14DD44A7B21C8F9DA5652F2A"/>
        <w:category>
          <w:name w:val="General"/>
          <w:gallery w:val="placeholder"/>
        </w:category>
        <w:types>
          <w:type w:val="bbPlcHdr"/>
        </w:types>
        <w:behaviors>
          <w:behavior w:val="content"/>
        </w:behaviors>
        <w:guid w:val="{E4DD232F-6AF6-4FDF-A0AC-272E9CB2BBEA}"/>
      </w:docPartPr>
      <w:docPartBody>
        <w:p w:rsidR="008E78E5" w:rsidRDefault="0016663B" w:rsidP="0016663B">
          <w:pPr>
            <w:pStyle w:val="BB62FB6F14DD44A7B21C8F9DA5652F2A"/>
          </w:pPr>
          <w:r w:rsidRPr="00D72A41">
            <w:rPr>
              <w:rStyle w:val="PlaceholderText"/>
            </w:rPr>
            <w:t>Choose an item.</w:t>
          </w:r>
        </w:p>
      </w:docPartBody>
    </w:docPart>
    <w:docPart>
      <w:docPartPr>
        <w:name w:val="03E98DF7916E4ABE9D4A114DC72F9E2E"/>
        <w:category>
          <w:name w:val="General"/>
          <w:gallery w:val="placeholder"/>
        </w:category>
        <w:types>
          <w:type w:val="bbPlcHdr"/>
        </w:types>
        <w:behaviors>
          <w:behavior w:val="content"/>
        </w:behaviors>
        <w:guid w:val="{8F7243B6-0673-49A4-B709-61ADF93F96BB}"/>
      </w:docPartPr>
      <w:docPartBody>
        <w:p w:rsidR="008E78E5" w:rsidRDefault="0016663B" w:rsidP="0016663B">
          <w:pPr>
            <w:pStyle w:val="03E98DF7916E4ABE9D4A114DC72F9E2E"/>
          </w:pPr>
          <w:r w:rsidRPr="00267B89">
            <w:rPr>
              <w:rStyle w:val="PlaceholderText"/>
            </w:rPr>
            <w:t>Click or tap here to enter text.</w:t>
          </w:r>
        </w:p>
      </w:docPartBody>
    </w:docPart>
    <w:docPart>
      <w:docPartPr>
        <w:name w:val="725A471B91F44877B715E2387FEECE34"/>
        <w:category>
          <w:name w:val="General"/>
          <w:gallery w:val="placeholder"/>
        </w:category>
        <w:types>
          <w:type w:val="bbPlcHdr"/>
        </w:types>
        <w:behaviors>
          <w:behavior w:val="content"/>
        </w:behaviors>
        <w:guid w:val="{C695CBDA-E28A-4B74-9607-BFC2881B62EA}"/>
      </w:docPartPr>
      <w:docPartBody>
        <w:p w:rsidR="008E78E5" w:rsidRDefault="0016663B" w:rsidP="0016663B">
          <w:pPr>
            <w:pStyle w:val="725A471B91F44877B715E2387FEECE34"/>
          </w:pPr>
          <w:r w:rsidRPr="00E3658E">
            <w:rPr>
              <w:rStyle w:val="PlaceholderText"/>
            </w:rPr>
            <w:t>Choose an item.</w:t>
          </w:r>
        </w:p>
      </w:docPartBody>
    </w:docPart>
    <w:docPart>
      <w:docPartPr>
        <w:name w:val="EDFDA8FFBF1C422F917BC773EC085A2D"/>
        <w:category>
          <w:name w:val="General"/>
          <w:gallery w:val="placeholder"/>
        </w:category>
        <w:types>
          <w:type w:val="bbPlcHdr"/>
        </w:types>
        <w:behaviors>
          <w:behavior w:val="content"/>
        </w:behaviors>
        <w:guid w:val="{DB86A344-33EF-46A6-A1FF-B9130236BE52}"/>
      </w:docPartPr>
      <w:docPartBody>
        <w:p w:rsidR="008E78E5" w:rsidRDefault="0016663B" w:rsidP="0016663B">
          <w:pPr>
            <w:pStyle w:val="EDFDA8FFBF1C422F917BC773EC085A2D"/>
          </w:pPr>
          <w:r w:rsidRPr="00D72A41">
            <w:rPr>
              <w:rStyle w:val="PlaceholderText"/>
            </w:rPr>
            <w:t>Choose an item.</w:t>
          </w:r>
        </w:p>
      </w:docPartBody>
    </w:docPart>
    <w:docPart>
      <w:docPartPr>
        <w:name w:val="3F6DBC5B7F8E4EFBB5679F0C008DA573"/>
        <w:category>
          <w:name w:val="General"/>
          <w:gallery w:val="placeholder"/>
        </w:category>
        <w:types>
          <w:type w:val="bbPlcHdr"/>
        </w:types>
        <w:behaviors>
          <w:behavior w:val="content"/>
        </w:behaviors>
        <w:guid w:val="{BD0DAF2B-5089-4715-B5FC-9F2A814BA617}"/>
      </w:docPartPr>
      <w:docPartBody>
        <w:p w:rsidR="008E78E5" w:rsidRDefault="0016663B" w:rsidP="0016663B">
          <w:pPr>
            <w:pStyle w:val="3F6DBC5B7F8E4EFBB5679F0C008DA573"/>
          </w:pPr>
          <w:r w:rsidRPr="00267B89">
            <w:rPr>
              <w:rStyle w:val="PlaceholderText"/>
            </w:rPr>
            <w:t>Click or tap here to enter text.</w:t>
          </w:r>
        </w:p>
      </w:docPartBody>
    </w:docPart>
    <w:docPart>
      <w:docPartPr>
        <w:name w:val="B7F50D7DE4234690B3F0A51EEF87D817"/>
        <w:category>
          <w:name w:val="General"/>
          <w:gallery w:val="placeholder"/>
        </w:category>
        <w:types>
          <w:type w:val="bbPlcHdr"/>
        </w:types>
        <w:behaviors>
          <w:behavior w:val="content"/>
        </w:behaviors>
        <w:guid w:val="{2FB06612-A528-468C-98CE-F0E8C0DFA8A7}"/>
      </w:docPartPr>
      <w:docPartBody>
        <w:p w:rsidR="008E78E5" w:rsidRDefault="0016663B" w:rsidP="0016663B">
          <w:pPr>
            <w:pStyle w:val="B7F50D7DE4234690B3F0A51EEF87D817"/>
          </w:pPr>
          <w:r w:rsidRPr="00E3658E">
            <w:rPr>
              <w:rStyle w:val="PlaceholderText"/>
            </w:rPr>
            <w:t>Choose an item.</w:t>
          </w:r>
        </w:p>
      </w:docPartBody>
    </w:docPart>
    <w:docPart>
      <w:docPartPr>
        <w:name w:val="F2A3668B75364088BAFBD5F505D23AAB"/>
        <w:category>
          <w:name w:val="General"/>
          <w:gallery w:val="placeholder"/>
        </w:category>
        <w:types>
          <w:type w:val="bbPlcHdr"/>
        </w:types>
        <w:behaviors>
          <w:behavior w:val="content"/>
        </w:behaviors>
        <w:guid w:val="{B0B9FA87-13B8-4B88-B4A4-FC9A8B991C75}"/>
      </w:docPartPr>
      <w:docPartBody>
        <w:p w:rsidR="008E78E5" w:rsidRDefault="0016663B" w:rsidP="0016663B">
          <w:pPr>
            <w:pStyle w:val="F2A3668B75364088BAFBD5F505D23AAB"/>
          </w:pPr>
          <w:r w:rsidRPr="00D72A41">
            <w:rPr>
              <w:rStyle w:val="PlaceholderText"/>
            </w:rPr>
            <w:t>Choose an item.</w:t>
          </w:r>
        </w:p>
      </w:docPartBody>
    </w:docPart>
    <w:docPart>
      <w:docPartPr>
        <w:name w:val="7E0831CF9037464F85E961006E4B39BC"/>
        <w:category>
          <w:name w:val="General"/>
          <w:gallery w:val="placeholder"/>
        </w:category>
        <w:types>
          <w:type w:val="bbPlcHdr"/>
        </w:types>
        <w:behaviors>
          <w:behavior w:val="content"/>
        </w:behaviors>
        <w:guid w:val="{BBFBE6B2-0561-4160-AFDE-64649EBC8BAC}"/>
      </w:docPartPr>
      <w:docPartBody>
        <w:p w:rsidR="008E78E5" w:rsidRDefault="0016663B" w:rsidP="0016663B">
          <w:pPr>
            <w:pStyle w:val="7E0831CF9037464F85E961006E4B39BC"/>
          </w:pPr>
          <w:r w:rsidRPr="00267B89">
            <w:rPr>
              <w:rStyle w:val="PlaceholderText"/>
            </w:rPr>
            <w:t>Click or tap here to enter text.</w:t>
          </w:r>
        </w:p>
      </w:docPartBody>
    </w:docPart>
    <w:docPart>
      <w:docPartPr>
        <w:name w:val="B737C6FB6D79461991CE3452069B83E6"/>
        <w:category>
          <w:name w:val="General"/>
          <w:gallery w:val="placeholder"/>
        </w:category>
        <w:types>
          <w:type w:val="bbPlcHdr"/>
        </w:types>
        <w:behaviors>
          <w:behavior w:val="content"/>
        </w:behaviors>
        <w:guid w:val="{34B0D1DF-EC99-4E68-A746-999DCD82C92C}"/>
      </w:docPartPr>
      <w:docPartBody>
        <w:p w:rsidR="008E78E5" w:rsidRDefault="0016663B" w:rsidP="0016663B">
          <w:pPr>
            <w:pStyle w:val="B737C6FB6D79461991CE3452069B83E6"/>
          </w:pPr>
          <w:r w:rsidRPr="00E3658E">
            <w:rPr>
              <w:rStyle w:val="PlaceholderText"/>
            </w:rPr>
            <w:t>Choose an item.</w:t>
          </w:r>
        </w:p>
      </w:docPartBody>
    </w:docPart>
    <w:docPart>
      <w:docPartPr>
        <w:name w:val="78272B0AA25546F583DEEED04C8CCAF7"/>
        <w:category>
          <w:name w:val="General"/>
          <w:gallery w:val="placeholder"/>
        </w:category>
        <w:types>
          <w:type w:val="bbPlcHdr"/>
        </w:types>
        <w:behaviors>
          <w:behavior w:val="content"/>
        </w:behaviors>
        <w:guid w:val="{534C1570-7904-41E8-9EF3-F4FDC1B8B472}"/>
      </w:docPartPr>
      <w:docPartBody>
        <w:p w:rsidR="008E78E5" w:rsidRDefault="0016663B" w:rsidP="0016663B">
          <w:pPr>
            <w:pStyle w:val="78272B0AA25546F583DEEED04C8CCAF7"/>
          </w:pPr>
          <w:r w:rsidRPr="00D72A41">
            <w:rPr>
              <w:rStyle w:val="PlaceholderText"/>
            </w:rPr>
            <w:t>Choose an item.</w:t>
          </w:r>
        </w:p>
      </w:docPartBody>
    </w:docPart>
    <w:docPart>
      <w:docPartPr>
        <w:name w:val="72978E3652F0404993115F4565F29D99"/>
        <w:category>
          <w:name w:val="General"/>
          <w:gallery w:val="placeholder"/>
        </w:category>
        <w:types>
          <w:type w:val="bbPlcHdr"/>
        </w:types>
        <w:behaviors>
          <w:behavior w:val="content"/>
        </w:behaviors>
        <w:guid w:val="{629FFF76-282A-457F-B876-A4C4E2FC0C66}"/>
      </w:docPartPr>
      <w:docPartBody>
        <w:p w:rsidR="008E78E5" w:rsidRDefault="0016663B" w:rsidP="0016663B">
          <w:pPr>
            <w:pStyle w:val="72978E3652F0404993115F4565F29D99"/>
          </w:pPr>
          <w:r w:rsidRPr="00267B89">
            <w:rPr>
              <w:rStyle w:val="PlaceholderText"/>
            </w:rPr>
            <w:t>Click or tap here to enter text.</w:t>
          </w:r>
        </w:p>
      </w:docPartBody>
    </w:docPart>
    <w:docPart>
      <w:docPartPr>
        <w:name w:val="C7448278706F4F838E0FDB81DADD0DB7"/>
        <w:category>
          <w:name w:val="General"/>
          <w:gallery w:val="placeholder"/>
        </w:category>
        <w:types>
          <w:type w:val="bbPlcHdr"/>
        </w:types>
        <w:behaviors>
          <w:behavior w:val="content"/>
        </w:behaviors>
        <w:guid w:val="{606040D8-C4A6-490B-A93B-4821985FDBA4}"/>
      </w:docPartPr>
      <w:docPartBody>
        <w:p w:rsidR="008E78E5" w:rsidRDefault="0016663B" w:rsidP="0016663B">
          <w:pPr>
            <w:pStyle w:val="C7448278706F4F838E0FDB81DADD0DB7"/>
          </w:pPr>
          <w:r w:rsidRPr="00E3658E">
            <w:rPr>
              <w:rStyle w:val="PlaceholderText"/>
            </w:rPr>
            <w:t>Choose an item.</w:t>
          </w:r>
        </w:p>
      </w:docPartBody>
    </w:docPart>
    <w:docPart>
      <w:docPartPr>
        <w:name w:val="D332EC11B30843BD9D44D6D613C42B09"/>
        <w:category>
          <w:name w:val="General"/>
          <w:gallery w:val="placeholder"/>
        </w:category>
        <w:types>
          <w:type w:val="bbPlcHdr"/>
        </w:types>
        <w:behaviors>
          <w:behavior w:val="content"/>
        </w:behaviors>
        <w:guid w:val="{852884F0-21F8-43F4-BB18-A0D23A6B2C1B}"/>
      </w:docPartPr>
      <w:docPartBody>
        <w:p w:rsidR="008E78E5" w:rsidRDefault="0016663B" w:rsidP="0016663B">
          <w:pPr>
            <w:pStyle w:val="D332EC11B30843BD9D44D6D613C42B09"/>
          </w:pPr>
          <w:r w:rsidRPr="00D72A41">
            <w:rPr>
              <w:rStyle w:val="PlaceholderText"/>
            </w:rPr>
            <w:t>Choose an item.</w:t>
          </w:r>
        </w:p>
      </w:docPartBody>
    </w:docPart>
    <w:docPart>
      <w:docPartPr>
        <w:name w:val="D9B909989C0C42FD9A15C817A0EF9856"/>
        <w:category>
          <w:name w:val="General"/>
          <w:gallery w:val="placeholder"/>
        </w:category>
        <w:types>
          <w:type w:val="bbPlcHdr"/>
        </w:types>
        <w:behaviors>
          <w:behavior w:val="content"/>
        </w:behaviors>
        <w:guid w:val="{B35CB0DC-0472-4798-9406-461008C9FC47}"/>
      </w:docPartPr>
      <w:docPartBody>
        <w:p w:rsidR="008E78E5" w:rsidRDefault="0016663B" w:rsidP="0016663B">
          <w:pPr>
            <w:pStyle w:val="D9B909989C0C42FD9A15C817A0EF9856"/>
          </w:pPr>
          <w:r w:rsidRPr="00267B89">
            <w:rPr>
              <w:rStyle w:val="PlaceholderText"/>
            </w:rPr>
            <w:t>Click or tap here to enter text.</w:t>
          </w:r>
        </w:p>
      </w:docPartBody>
    </w:docPart>
    <w:docPart>
      <w:docPartPr>
        <w:name w:val="92569BAC2D50467EA52327B8166DCC8A"/>
        <w:category>
          <w:name w:val="General"/>
          <w:gallery w:val="placeholder"/>
        </w:category>
        <w:types>
          <w:type w:val="bbPlcHdr"/>
        </w:types>
        <w:behaviors>
          <w:behavior w:val="content"/>
        </w:behaviors>
        <w:guid w:val="{8A36A30E-95E2-4ABA-9D9E-8FB2FFE93EF4}"/>
      </w:docPartPr>
      <w:docPartBody>
        <w:p w:rsidR="008E78E5" w:rsidRDefault="0016663B" w:rsidP="0016663B">
          <w:pPr>
            <w:pStyle w:val="92569BAC2D50467EA52327B8166DCC8A"/>
          </w:pPr>
          <w:r w:rsidRPr="00E3658E">
            <w:rPr>
              <w:rStyle w:val="PlaceholderText"/>
            </w:rPr>
            <w:t>Choose an item.</w:t>
          </w:r>
        </w:p>
      </w:docPartBody>
    </w:docPart>
    <w:docPart>
      <w:docPartPr>
        <w:name w:val="DFD85DF500F84B80B4E739B026F8D526"/>
        <w:category>
          <w:name w:val="General"/>
          <w:gallery w:val="placeholder"/>
        </w:category>
        <w:types>
          <w:type w:val="bbPlcHdr"/>
        </w:types>
        <w:behaviors>
          <w:behavior w:val="content"/>
        </w:behaviors>
        <w:guid w:val="{42149F3D-5C16-41B4-ADF4-0D5C38359578}"/>
      </w:docPartPr>
      <w:docPartBody>
        <w:p w:rsidR="008E78E5" w:rsidRDefault="0016663B" w:rsidP="0016663B">
          <w:pPr>
            <w:pStyle w:val="DFD85DF500F84B80B4E739B026F8D526"/>
          </w:pPr>
          <w:r w:rsidRPr="00D72A41">
            <w:rPr>
              <w:rStyle w:val="PlaceholderText"/>
            </w:rPr>
            <w:t>Choose an item.</w:t>
          </w:r>
        </w:p>
      </w:docPartBody>
    </w:docPart>
    <w:docPart>
      <w:docPartPr>
        <w:name w:val="738E90D3CDA046119D94E52DAEA1325E"/>
        <w:category>
          <w:name w:val="General"/>
          <w:gallery w:val="placeholder"/>
        </w:category>
        <w:types>
          <w:type w:val="bbPlcHdr"/>
        </w:types>
        <w:behaviors>
          <w:behavior w:val="content"/>
        </w:behaviors>
        <w:guid w:val="{BC36F14C-BB08-4855-8BBB-E2B53665C752}"/>
      </w:docPartPr>
      <w:docPartBody>
        <w:p w:rsidR="008E78E5" w:rsidRDefault="0016663B" w:rsidP="0016663B">
          <w:pPr>
            <w:pStyle w:val="738E90D3CDA046119D94E52DAEA1325E"/>
          </w:pPr>
          <w:r w:rsidRPr="00267B89">
            <w:rPr>
              <w:rStyle w:val="PlaceholderText"/>
            </w:rPr>
            <w:t>Click or tap here to enter text.</w:t>
          </w:r>
        </w:p>
      </w:docPartBody>
    </w:docPart>
    <w:docPart>
      <w:docPartPr>
        <w:name w:val="9B609273AAE740B99F9893307B67251D"/>
        <w:category>
          <w:name w:val="General"/>
          <w:gallery w:val="placeholder"/>
        </w:category>
        <w:types>
          <w:type w:val="bbPlcHdr"/>
        </w:types>
        <w:behaviors>
          <w:behavior w:val="content"/>
        </w:behaviors>
        <w:guid w:val="{26332EE9-122D-40FB-A5B5-35DAD2AF850F}"/>
      </w:docPartPr>
      <w:docPartBody>
        <w:p w:rsidR="008E78E5" w:rsidRDefault="0016663B" w:rsidP="0016663B">
          <w:pPr>
            <w:pStyle w:val="9B609273AAE740B99F9893307B67251D"/>
          </w:pPr>
          <w:r w:rsidRPr="00E3658E">
            <w:rPr>
              <w:rStyle w:val="PlaceholderText"/>
            </w:rPr>
            <w:t>Choose an item.</w:t>
          </w:r>
        </w:p>
      </w:docPartBody>
    </w:docPart>
    <w:docPart>
      <w:docPartPr>
        <w:name w:val="D45D24189F654FB88D833987D6205FE4"/>
        <w:category>
          <w:name w:val="General"/>
          <w:gallery w:val="placeholder"/>
        </w:category>
        <w:types>
          <w:type w:val="bbPlcHdr"/>
        </w:types>
        <w:behaviors>
          <w:behavior w:val="content"/>
        </w:behaviors>
        <w:guid w:val="{0269D007-3B39-4699-8B29-8E07D67A7AF9}"/>
      </w:docPartPr>
      <w:docPartBody>
        <w:p w:rsidR="008E78E5" w:rsidRDefault="0016663B" w:rsidP="0016663B">
          <w:pPr>
            <w:pStyle w:val="D45D24189F654FB88D833987D6205FE4"/>
          </w:pPr>
          <w:r w:rsidRPr="00D72A41">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auto"/>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MS PGothic">
    <w:panose1 w:val="020B0600070205080204"/>
    <w:charset w:val="80"/>
    <w:family w:val="swiss"/>
    <w:pitch w:val="variable"/>
    <w:sig w:usb0="E00002FF" w:usb1="6AC7FDFB" w:usb2="08000012" w:usb3="00000000" w:csb0="0002009F" w:csb1="00000000"/>
  </w:font>
  <w:font w:name="Arial (Headings CS)">
    <w:altName w:val="Arial"/>
    <w:charset w:val="00"/>
    <w:family w:val="roman"/>
    <w:pitch w:val="default"/>
  </w:font>
  <w:font w:name="FrutigerLTStd-Light">
    <w:altName w:val="Calibri"/>
    <w:panose1 w:val="00000000000000000000"/>
    <w:charset w:val="00"/>
    <w:family w:val="swiss"/>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A35"/>
    <w:rsid w:val="000766CB"/>
    <w:rsid w:val="000B1814"/>
    <w:rsid w:val="000B6BC1"/>
    <w:rsid w:val="000C4BC1"/>
    <w:rsid w:val="00122859"/>
    <w:rsid w:val="0016663B"/>
    <w:rsid w:val="00184F94"/>
    <w:rsid w:val="001C10BF"/>
    <w:rsid w:val="001C244D"/>
    <w:rsid w:val="00234709"/>
    <w:rsid w:val="00254246"/>
    <w:rsid w:val="00265F12"/>
    <w:rsid w:val="00271B0D"/>
    <w:rsid w:val="00280B1B"/>
    <w:rsid w:val="00280B38"/>
    <w:rsid w:val="00290FE7"/>
    <w:rsid w:val="002A7EB0"/>
    <w:rsid w:val="002B04DB"/>
    <w:rsid w:val="002B12C4"/>
    <w:rsid w:val="002B59D2"/>
    <w:rsid w:val="002E7988"/>
    <w:rsid w:val="0030080B"/>
    <w:rsid w:val="00375377"/>
    <w:rsid w:val="003A02DD"/>
    <w:rsid w:val="003F732A"/>
    <w:rsid w:val="00406A81"/>
    <w:rsid w:val="004208C9"/>
    <w:rsid w:val="004B485C"/>
    <w:rsid w:val="004C57B8"/>
    <w:rsid w:val="0054091B"/>
    <w:rsid w:val="005541ED"/>
    <w:rsid w:val="00562E41"/>
    <w:rsid w:val="00590E34"/>
    <w:rsid w:val="00597AF9"/>
    <w:rsid w:val="005E4AC8"/>
    <w:rsid w:val="005F40C6"/>
    <w:rsid w:val="005F6C1C"/>
    <w:rsid w:val="00601A35"/>
    <w:rsid w:val="00617944"/>
    <w:rsid w:val="006304CD"/>
    <w:rsid w:val="00672797"/>
    <w:rsid w:val="006977A5"/>
    <w:rsid w:val="006C222E"/>
    <w:rsid w:val="006E3102"/>
    <w:rsid w:val="00723E3E"/>
    <w:rsid w:val="00746F78"/>
    <w:rsid w:val="00773CFD"/>
    <w:rsid w:val="0078648E"/>
    <w:rsid w:val="00823431"/>
    <w:rsid w:val="0083559C"/>
    <w:rsid w:val="00870E03"/>
    <w:rsid w:val="008E78E5"/>
    <w:rsid w:val="008F2D00"/>
    <w:rsid w:val="00902615"/>
    <w:rsid w:val="009053E4"/>
    <w:rsid w:val="009111C7"/>
    <w:rsid w:val="00940455"/>
    <w:rsid w:val="00944361"/>
    <w:rsid w:val="009612F8"/>
    <w:rsid w:val="0096759A"/>
    <w:rsid w:val="009804F1"/>
    <w:rsid w:val="00AA566B"/>
    <w:rsid w:val="00B13EEA"/>
    <w:rsid w:val="00B14E41"/>
    <w:rsid w:val="00B368B7"/>
    <w:rsid w:val="00B81C5F"/>
    <w:rsid w:val="00BA3FC5"/>
    <w:rsid w:val="00BA6337"/>
    <w:rsid w:val="00BB3412"/>
    <w:rsid w:val="00BD0E2F"/>
    <w:rsid w:val="00C041BB"/>
    <w:rsid w:val="00C15596"/>
    <w:rsid w:val="00C625C9"/>
    <w:rsid w:val="00C6575B"/>
    <w:rsid w:val="00C659C0"/>
    <w:rsid w:val="00D24ACA"/>
    <w:rsid w:val="00D2677A"/>
    <w:rsid w:val="00DB17B7"/>
    <w:rsid w:val="00E55BF7"/>
    <w:rsid w:val="00E73DE9"/>
    <w:rsid w:val="00F10355"/>
    <w:rsid w:val="00F25FFE"/>
    <w:rsid w:val="00F82888"/>
    <w:rsid w:val="00FB641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5B313D13604A42688AE078C30B0C664E">
    <w:name w:val="5B313D13604A42688AE078C30B0C664E"/>
  </w:style>
  <w:style w:type="character" w:styleId="PlaceholderText">
    <w:name w:val="Placeholder Text"/>
    <w:basedOn w:val="DefaultParagraphFont"/>
    <w:uiPriority w:val="99"/>
    <w:semiHidden/>
    <w:rsid w:val="0016663B"/>
    <w:rPr>
      <w:color w:val="808080"/>
    </w:rPr>
  </w:style>
  <w:style w:type="paragraph" w:customStyle="1" w:styleId="8696DA879A9144E097236653E98C58A9">
    <w:name w:val="8696DA879A9144E097236653E98C58A9"/>
  </w:style>
  <w:style w:type="paragraph" w:customStyle="1" w:styleId="A328BD729DB84F9FA4F0562371912CE2">
    <w:name w:val="A328BD729DB84F9FA4F0562371912CE2"/>
  </w:style>
  <w:style w:type="paragraph" w:customStyle="1" w:styleId="D4F63B0EADDD4896923C9D65EC29A3C8">
    <w:name w:val="D4F63B0EADDD4896923C9D65EC29A3C8"/>
  </w:style>
  <w:style w:type="paragraph" w:customStyle="1" w:styleId="AFD372B1989B4B239DBD673954A0BCDA">
    <w:name w:val="AFD372B1989B4B239DBD673954A0BCDA"/>
  </w:style>
  <w:style w:type="paragraph" w:customStyle="1" w:styleId="41B6D01C35D742A29FCECA1CD1E57A032">
    <w:name w:val="41B6D01C35D742A29FCECA1CD1E57A032"/>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13E02D4169894304B2B68484099C064D2">
    <w:name w:val="13E02D4169894304B2B68484099C064D2"/>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1B748C7E40044FB58F640854B8BA4D3B2">
    <w:name w:val="1B748C7E40044FB58F640854B8BA4D3B2"/>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2B1C030FDE754D5FB0D1F01E8B99CEF32">
    <w:name w:val="2B1C030FDE754D5FB0D1F01E8B99CEF32"/>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3CBFB59A43FE4B7D84D73D31BAC2425E">
    <w:name w:val="3CBFB59A43FE4B7D84D73D31BAC2425E"/>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10B5A434CFAD41FD8C63168B2B959BF3">
    <w:name w:val="10B5A434CFAD41FD8C63168B2B959BF3"/>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70758DB681EE446DBEB851B67CAAFC4E">
    <w:name w:val="70758DB681EE446DBEB851B67CAAFC4E"/>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F0CDBDC4B5914E35951F154F1C6DBF00">
    <w:name w:val="F0CDBDC4B5914E35951F154F1C6DBF00"/>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AD5AABB9AAF34572B1C0EC18E2EEAA511">
    <w:name w:val="AD5AABB9AAF34572B1C0EC18E2EEAA51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6582B2EFA4A84A97AEF94AC36D5CB63D1">
    <w:name w:val="6582B2EFA4A84A97AEF94AC36D5CB63D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9E10A346597D43918C00352E7E6F6C421">
    <w:name w:val="9E10A346597D43918C00352E7E6F6C42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79F2AF4AC1E14D1387E3752C5B61EF291">
    <w:name w:val="79F2AF4AC1E14D1387E3752C5B61EF29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3CEBD0ED68F3416CBA55778A8EE4B57A">
    <w:name w:val="3CEBD0ED68F3416CBA55778A8EE4B57A"/>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E95824DF073E4E3E84418A8A9EAE0CB5">
    <w:name w:val="E95824DF073E4E3E84418A8A9EAE0CB5"/>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99A2C133B0B0453F92A1CF14A35299C5">
    <w:name w:val="99A2C133B0B0453F92A1CF14A35299C5"/>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8455B40893DC433EBE24F75F64C173C9">
    <w:name w:val="8455B40893DC433EBE24F75F64C173C9"/>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F58247FB8F3042BDB56EDBF961309B941">
    <w:name w:val="F58247FB8F3042BDB56EDBF961309B94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88B47AFFA03A4052BA18A8D3A33B73E01">
    <w:name w:val="88B47AFFA03A4052BA18A8D3A33B73E0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81461918F78F4E6E9A8C640AB01328EF1">
    <w:name w:val="81461918F78F4E6E9A8C640AB01328EF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DF81183CB660420C97F0C9F1DCC544421">
    <w:name w:val="DF81183CB660420C97F0C9F1DCC544421"/>
    <w:pPr>
      <w:spacing w:after="240" w:line="264" w:lineRule="auto"/>
      <w:textboxTightWrap w:val="lastLineOnly"/>
    </w:pPr>
    <w:rPr>
      <w:rFonts w:ascii="Arial" w:eastAsia="Times New Roman" w:hAnsi="Arial" w:cs="Times New Roman"/>
      <w:color w:val="4EA72E" w:themeColor="accent6"/>
      <w:kern w:val="0"/>
      <w:lang w:eastAsia="en-US"/>
      <w14:ligatures w14:val="none"/>
    </w:rPr>
  </w:style>
  <w:style w:type="paragraph" w:customStyle="1" w:styleId="0A540F770F6641F18E916E2A12EBEC07">
    <w:name w:val="0A540F770F6641F18E916E2A12EBEC07"/>
    <w:rsid w:val="009612F8"/>
  </w:style>
  <w:style w:type="paragraph" w:customStyle="1" w:styleId="B28001E638CC4085B968EB1847A69B5B">
    <w:name w:val="B28001E638CC4085B968EB1847A69B5B"/>
    <w:rsid w:val="009612F8"/>
  </w:style>
  <w:style w:type="paragraph" w:customStyle="1" w:styleId="ABF0683F9CFF44D7B10AA2AC09C948C9">
    <w:name w:val="ABF0683F9CFF44D7B10AA2AC09C948C9"/>
    <w:rsid w:val="009612F8"/>
  </w:style>
  <w:style w:type="paragraph" w:customStyle="1" w:styleId="6C55337F6EF14B979A6B3D269A47214D">
    <w:name w:val="6C55337F6EF14B979A6B3D269A47214D"/>
    <w:rsid w:val="0016663B"/>
  </w:style>
  <w:style w:type="paragraph" w:customStyle="1" w:styleId="4E11E0A269C24506B328CAF339804A84">
    <w:name w:val="4E11E0A269C24506B328CAF339804A84"/>
    <w:rsid w:val="0016663B"/>
  </w:style>
  <w:style w:type="paragraph" w:customStyle="1" w:styleId="DAF2C2987AAF47538324B469BCBE539C">
    <w:name w:val="DAF2C2987AAF47538324B469BCBE539C"/>
    <w:rsid w:val="0016663B"/>
  </w:style>
  <w:style w:type="paragraph" w:customStyle="1" w:styleId="45BCDE19D39E4DEAA45F49E4BA0ACC75">
    <w:name w:val="45BCDE19D39E4DEAA45F49E4BA0ACC75"/>
    <w:rsid w:val="0016663B"/>
  </w:style>
  <w:style w:type="paragraph" w:customStyle="1" w:styleId="5367D47AE1BB4653948BC0F90DC64390">
    <w:name w:val="5367D47AE1BB4653948BC0F90DC64390"/>
    <w:rsid w:val="0016663B"/>
  </w:style>
  <w:style w:type="paragraph" w:customStyle="1" w:styleId="AFDF918DA35F45E58D324841117D957C">
    <w:name w:val="AFDF918DA35F45E58D324841117D957C"/>
    <w:rsid w:val="0016663B"/>
  </w:style>
  <w:style w:type="paragraph" w:customStyle="1" w:styleId="8086DC8EFADB4157B878533DA63CC07E">
    <w:name w:val="8086DC8EFADB4157B878533DA63CC07E"/>
    <w:rsid w:val="0016663B"/>
  </w:style>
  <w:style w:type="paragraph" w:customStyle="1" w:styleId="F2115862C577479CAA751ADAF3BC3A3A">
    <w:name w:val="F2115862C577479CAA751ADAF3BC3A3A"/>
    <w:rsid w:val="0016663B"/>
  </w:style>
  <w:style w:type="paragraph" w:customStyle="1" w:styleId="9CA92F85B2584D98B0926EA61F8EDD96">
    <w:name w:val="9CA92F85B2584D98B0926EA61F8EDD96"/>
    <w:rsid w:val="0016663B"/>
  </w:style>
  <w:style w:type="paragraph" w:customStyle="1" w:styleId="C73B1756D82744B1B85D5DA35E46C329">
    <w:name w:val="C73B1756D82744B1B85D5DA35E46C329"/>
    <w:rsid w:val="0016663B"/>
  </w:style>
  <w:style w:type="paragraph" w:customStyle="1" w:styleId="805F0DC720C646399C2870C545677E2F">
    <w:name w:val="805F0DC720C646399C2870C545677E2F"/>
    <w:rsid w:val="0016663B"/>
  </w:style>
  <w:style w:type="paragraph" w:customStyle="1" w:styleId="A3AE38A1830D4D36BEDA7489BD990DF5">
    <w:name w:val="A3AE38A1830D4D36BEDA7489BD990DF5"/>
    <w:rsid w:val="0016663B"/>
  </w:style>
  <w:style w:type="paragraph" w:customStyle="1" w:styleId="BB62FB6F14DD44A7B21C8F9DA5652F2A">
    <w:name w:val="BB62FB6F14DD44A7B21C8F9DA5652F2A"/>
    <w:rsid w:val="0016663B"/>
  </w:style>
  <w:style w:type="paragraph" w:customStyle="1" w:styleId="03E98DF7916E4ABE9D4A114DC72F9E2E">
    <w:name w:val="03E98DF7916E4ABE9D4A114DC72F9E2E"/>
    <w:rsid w:val="0016663B"/>
  </w:style>
  <w:style w:type="paragraph" w:customStyle="1" w:styleId="725A471B91F44877B715E2387FEECE34">
    <w:name w:val="725A471B91F44877B715E2387FEECE34"/>
    <w:rsid w:val="0016663B"/>
  </w:style>
  <w:style w:type="paragraph" w:customStyle="1" w:styleId="EDFDA8FFBF1C422F917BC773EC085A2D">
    <w:name w:val="EDFDA8FFBF1C422F917BC773EC085A2D"/>
    <w:rsid w:val="0016663B"/>
  </w:style>
  <w:style w:type="paragraph" w:customStyle="1" w:styleId="3F6DBC5B7F8E4EFBB5679F0C008DA573">
    <w:name w:val="3F6DBC5B7F8E4EFBB5679F0C008DA573"/>
    <w:rsid w:val="0016663B"/>
  </w:style>
  <w:style w:type="paragraph" w:customStyle="1" w:styleId="B7F50D7DE4234690B3F0A51EEF87D817">
    <w:name w:val="B7F50D7DE4234690B3F0A51EEF87D817"/>
    <w:rsid w:val="0016663B"/>
  </w:style>
  <w:style w:type="paragraph" w:customStyle="1" w:styleId="F2A3668B75364088BAFBD5F505D23AAB">
    <w:name w:val="F2A3668B75364088BAFBD5F505D23AAB"/>
    <w:rsid w:val="0016663B"/>
  </w:style>
  <w:style w:type="paragraph" w:customStyle="1" w:styleId="7E0831CF9037464F85E961006E4B39BC">
    <w:name w:val="7E0831CF9037464F85E961006E4B39BC"/>
    <w:rsid w:val="0016663B"/>
  </w:style>
  <w:style w:type="paragraph" w:customStyle="1" w:styleId="B737C6FB6D79461991CE3452069B83E6">
    <w:name w:val="B737C6FB6D79461991CE3452069B83E6"/>
    <w:rsid w:val="0016663B"/>
  </w:style>
  <w:style w:type="paragraph" w:customStyle="1" w:styleId="78272B0AA25546F583DEEED04C8CCAF7">
    <w:name w:val="78272B0AA25546F583DEEED04C8CCAF7"/>
    <w:rsid w:val="0016663B"/>
  </w:style>
  <w:style w:type="paragraph" w:customStyle="1" w:styleId="72978E3652F0404993115F4565F29D99">
    <w:name w:val="72978E3652F0404993115F4565F29D99"/>
    <w:rsid w:val="0016663B"/>
  </w:style>
  <w:style w:type="paragraph" w:customStyle="1" w:styleId="C7448278706F4F838E0FDB81DADD0DB7">
    <w:name w:val="C7448278706F4F838E0FDB81DADD0DB7"/>
    <w:rsid w:val="0016663B"/>
  </w:style>
  <w:style w:type="paragraph" w:customStyle="1" w:styleId="D332EC11B30843BD9D44D6D613C42B09">
    <w:name w:val="D332EC11B30843BD9D44D6D613C42B09"/>
    <w:rsid w:val="0016663B"/>
  </w:style>
  <w:style w:type="paragraph" w:customStyle="1" w:styleId="D9B909989C0C42FD9A15C817A0EF9856">
    <w:name w:val="D9B909989C0C42FD9A15C817A0EF9856"/>
    <w:rsid w:val="0016663B"/>
  </w:style>
  <w:style w:type="paragraph" w:customStyle="1" w:styleId="92569BAC2D50467EA52327B8166DCC8A">
    <w:name w:val="92569BAC2D50467EA52327B8166DCC8A"/>
    <w:rsid w:val="0016663B"/>
  </w:style>
  <w:style w:type="paragraph" w:customStyle="1" w:styleId="DFD85DF500F84B80B4E739B026F8D526">
    <w:name w:val="DFD85DF500F84B80B4E739B026F8D526"/>
    <w:rsid w:val="0016663B"/>
  </w:style>
  <w:style w:type="paragraph" w:customStyle="1" w:styleId="738E90D3CDA046119D94E52DAEA1325E">
    <w:name w:val="738E90D3CDA046119D94E52DAEA1325E"/>
    <w:rsid w:val="0016663B"/>
  </w:style>
  <w:style w:type="paragraph" w:customStyle="1" w:styleId="9B609273AAE740B99F9893307B67251D">
    <w:name w:val="9B609273AAE740B99F9893307B67251D"/>
    <w:rsid w:val="0016663B"/>
  </w:style>
  <w:style w:type="paragraph" w:customStyle="1" w:styleId="D45D24189F654FB88D833987D6205FE4">
    <w:name w:val="D45D24189F654FB88D833987D6205FE4"/>
    <w:rsid w:val="0016663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a:themeElements>
    <a:clrScheme name="NHS England">
      <a:dk1>
        <a:srgbClr val="FFFFFF"/>
      </a:dk1>
      <a:lt1>
        <a:srgbClr val="231F20"/>
      </a:lt1>
      <a:dk2>
        <a:srgbClr val="005EB8"/>
      </a:dk2>
      <a:lt2>
        <a:srgbClr val="F4F6F8"/>
      </a:lt2>
      <a:accent1>
        <a:srgbClr val="003087"/>
      </a:accent1>
      <a:accent2>
        <a:srgbClr val="768692"/>
      </a:accent2>
      <a:accent3>
        <a:srgbClr val="C7CED3"/>
      </a:accent3>
      <a:accent4>
        <a:srgbClr val="00A9CE"/>
      </a:accent4>
      <a:accent5>
        <a:srgbClr val="00A499"/>
      </a:accent5>
      <a:accent6>
        <a:srgbClr val="425563"/>
      </a:accent6>
      <a:hlink>
        <a:srgbClr val="005EB8"/>
      </a:hlink>
      <a:folHlink>
        <a:srgbClr val="003087"/>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id="{2287BFF7-2EE1-214C-8DD0-80A2BE07D988}" vid="{DEE7D4AF-7679-6A44-8E23-0727F93BFDE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yText/>
</file>

<file path=customXml/item3.xml><?xml version="1.0" encoding="utf-8"?>
<MyText/>
</file>

<file path=customXml/item4.xml><?xml version="1.0" encoding="utf-8"?>
<MyText/>
</file>

<file path=customXml/item5.xml><?xml version="1.0" encoding="utf-8"?>
<ct:contentTypeSchema xmlns:ct="http://schemas.microsoft.com/office/2006/metadata/contentType" xmlns:ma="http://schemas.microsoft.com/office/2006/metadata/properties/metaAttributes" ct:_="" ma:_="" ma:contentTypeName="Document" ma:contentTypeID="0x0101003DD1DC51B8221D469C5AB904D87E6B12" ma:contentTypeVersion="20" ma:contentTypeDescription="Create a new document." ma:contentTypeScope="" ma:versionID="a7a3dac2fba4ef23e2c889e2cf3a40aa">
  <xsd:schema xmlns:xsd="http://www.w3.org/2001/XMLSchema" xmlns:xs="http://www.w3.org/2001/XMLSchema" xmlns:p="http://schemas.microsoft.com/office/2006/metadata/properties" xmlns:ns1="http://schemas.microsoft.com/sharepoint/v3" xmlns:ns2="b1c5351c-7bf6-4333-a299-967f87ae17e0" xmlns:ns3="b825f3b1-0e88-46e5-8be6-2e66319fe22b" targetNamespace="http://schemas.microsoft.com/office/2006/metadata/properties" ma:root="true" ma:fieldsID="d6c806ffa594cf8da9e96a3b0fb7cea9" ns1:_="" ns2:_="" ns3:_="">
    <xsd:import namespace="http://schemas.microsoft.com/sharepoint/v3"/>
    <xsd:import namespace="b1c5351c-7bf6-4333-a299-967f87ae17e0"/>
    <xsd:import namespace="b825f3b1-0e88-46e5-8be6-2e66319fe22b"/>
    <xsd:element name="properties">
      <xsd:complexType>
        <xsd:sequence>
          <xsd:element name="documentManagement">
            <xsd:complexType>
              <xsd:all>
                <xsd:element ref="ns2:Description" minOccurs="0"/>
                <xsd:element ref="ns3:SharedWithUsers" minOccurs="0"/>
                <xsd:element ref="ns3:SharedWithDetails" minOccurs="0"/>
                <xsd:element ref="ns1:_ip_UnifiedCompliancePolicyProperties" minOccurs="0"/>
                <xsd:element ref="ns1:_ip_UnifiedCompliancePolicyUIAction" minOccurs="0"/>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hidden="true" ma:internalName="_ip_UnifiedCompliancePolicyProperties">
      <xsd:simpleType>
        <xsd:restriction base="dms:Note"/>
      </xsd:simpleType>
    </xsd:element>
    <xsd:element name="_ip_UnifiedCompliancePolicyUIAction" ma:index="1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c5351c-7bf6-4333-a299-967f87ae17e0" elementFormDefault="qualified">
    <xsd:import namespace="http://schemas.microsoft.com/office/2006/documentManagement/types"/>
    <xsd:import namespace="http://schemas.microsoft.com/office/infopath/2007/PartnerControls"/>
    <xsd:element name="Description" ma:index="4" nillable="true" ma:displayName="Description" ma:internalName="Description0" ma:readOnly="false">
      <xsd:simpleType>
        <xsd:restriction base="dms:Text">
          <xsd:maxLength value="255"/>
        </xsd:restriction>
      </xsd:simpleType>
    </xsd:element>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825f3b1-0e88-46e5-8be6-2e66319fe22b" elementFormDefault="qualified">
    <xsd:import namespace="http://schemas.microsoft.com/office/2006/documentManagement/types"/>
    <xsd:import namespace="http://schemas.microsoft.com/office/infopath/2007/PartnerControls"/>
    <xsd:element name="SharedWithUsers" ma:index="9"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b8dc37d2-2db3-465c-ac25-c3461cd7cddf}" ma:internalName="TaxCatchAll" ma:showField="CatchAllData" ma:web="b825f3b1-0e88-46e5-8be6-2e66319fe22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yText/>
</file>

<file path=customXml/item7.xml><?xml version="1.0" encoding="utf-8"?>
<MyText/>
</file>

<file path=customXml/item8.xml><?xml version="1.0" encoding="utf-8"?>
<data/>
</file>

<file path=customXml/item9.xml><?xml version="1.0" encoding="utf-8"?>
<data/>
</file>

<file path=customXml/item10.xml><?xml version="1.0" encoding="utf-8"?>
<?mso-contentType ?>
<FormTemplates xmlns="http://schemas.microsoft.com/sharepoint/v3/contenttype/forms">
  <Display>DocumentLibraryForm</Display>
  <Edit>DocumentLibraryForm</Edit>
  <New>DocumentLibraryForm</New>
</FormTemplates>
</file>

<file path=customXml/item11.xml><?xml version="1.0" encoding="utf-8"?>
<MyText/>
</file>

<file path=customXml/item12.xml><?xml version="1.0" encoding="utf-8"?>
<MyText/>
</file>

<file path=customXml/item13.xml><?xml version="1.0" encoding="utf-8"?>
<root xmlns="http://yourcompany.com/schemas/CustomFields">
</root>
</file>

<file path=customXml/item14.xml><?xml version="1.0" encoding="utf-8"?>
<p:properties xmlns:p="http://schemas.microsoft.com/office/2006/metadata/properties" xmlns:xsi="http://www.w3.org/2001/XMLSchema-instance" xmlns:pc="http://schemas.microsoft.com/office/infopath/2007/PartnerControls">
  <documentManagement>
    <SharedWithUsers xmlns="b825f3b1-0e88-46e5-8be6-2e66319fe22b">
      <UserInfo>
        <DisplayName>X24_Content Visitors</DisplayName>
        <AccountId>4</AccountId>
        <AccountType/>
      </UserInfo>
    </SharedWithUsers>
    <Description xmlns="b1c5351c-7bf6-4333-a299-967f87ae17e0" xsi:nil="true"/>
    <_ip_UnifiedCompliancePolicyUIAction xmlns="http://schemas.microsoft.com/sharepoint/v3" xsi:nil="true"/>
    <_ip_UnifiedCompliancePolicyProperties xmlns="http://schemas.microsoft.com/sharepoint/v3" xsi:nil="true"/>
    <TaxCatchAll xmlns="b825f3b1-0e88-46e5-8be6-2e66319fe22b" xsi:nil="true"/>
    <lcf76f155ced4ddcb4097134ff3c332f xmlns="b1c5351c-7bf6-4333-a299-967f87ae17e0">
      <Terms xmlns="http://schemas.microsoft.com/office/infopath/2007/PartnerControls"/>
    </lcf76f155ced4ddcb4097134ff3c332f>
  </documentManagement>
</p:properties>
</file>

<file path=customXml/item15.xml><?xml version="1.0" encoding="utf-8"?>
<root xmlns="http://yourcompany.com/schemas/CustomFields">
</root>
</file>

<file path=customXml/item16.xml><?xml version="1.0" encoding="utf-8"?>
<MyText/>
</file>

<file path=customXml/item17.xml><?xml version="1.0" encoding="utf-8"?>
<MyText/>
</file>

<file path=customXml/item18.xml><?xml version="1.0" encoding="utf-8"?>
<b:Sources xmlns:b="http://schemas.openxmlformats.org/officeDocument/2006/bibliography" xmlns="http://schemas.openxmlformats.org/officeDocument/2006/bibliography" SelectedStyle="/APASixthEditionOfficeOnline.xsl" StyleName="APA" Version="6"/>
</file>

<file path=customXml/item19.xml><?xml version="1.0" encoding="utf-8"?>
<MyText/>
</file>

<file path=customXml/item20.xml><?xml version="1.0" encoding="utf-8"?>
<MyText/>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322C59-35A1-43B3-B9B1-46BFF7AE61A9}">
  <ds:schemaRefs/>
</ds:datastoreItem>
</file>

<file path=customXml/itemProps3.xml><?xml version="1.0" encoding="utf-8"?>
<ds:datastoreItem xmlns:ds="http://schemas.openxmlformats.org/officeDocument/2006/customXml" ds:itemID="{424678A5-5621-4FFD-8C50-F5B0EF23CE93}">
  <ds:schemaRefs/>
</ds:datastoreItem>
</file>

<file path=customXml/itemProps4.xml><?xml version="1.0" encoding="utf-8"?>
<ds:datastoreItem xmlns:ds="http://schemas.openxmlformats.org/officeDocument/2006/customXml" ds:itemID="{117F0F53-34C5-46F9-A332-9D964F444AD2}">
  <ds:schemaRefs/>
</ds:datastoreItem>
</file>

<file path=customXml/itemProps5.xml><?xml version="1.0" encoding="utf-8"?>
<ds:datastoreItem xmlns:ds="http://schemas.openxmlformats.org/officeDocument/2006/customXml" ds:itemID="{81735C7D-01C2-4618-A06C-E81BA64E6E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1c5351c-7bf6-4333-a299-967f87ae17e0"/>
    <ds:schemaRef ds:uri="b825f3b1-0e88-46e5-8be6-2e66319fe2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1798D1F-3870-40C7-831F-3A182721077C}">
  <ds:schemaRefs/>
</ds:datastoreItem>
</file>

<file path=customXml/itemProps7.xml><?xml version="1.0" encoding="utf-8"?>
<ds:datastoreItem xmlns:ds="http://schemas.openxmlformats.org/officeDocument/2006/customXml" ds:itemID="{5EC529F3-7F69-454E-9E47-72D8B1A9AC11}">
  <ds:schemaRefs/>
</ds:datastoreItem>
</file>

<file path=customXml/itemProps8.xml><?xml version="1.0" encoding="utf-8"?>
<ds:datastoreItem xmlns:ds="http://schemas.openxmlformats.org/officeDocument/2006/customXml" ds:itemID="{B2C8993D-7298-4096-82AD-5CB4B65DAC87}">
  <ds:schemaRefs/>
</ds:datastoreItem>
</file>

<file path=customXml/itemProps9.xml><?xml version="1.0" encoding="utf-8"?>
<ds:datastoreItem xmlns:ds="http://schemas.openxmlformats.org/officeDocument/2006/customXml" ds:itemID="{45F2B11A-2C48-44DB-AFF2-F043E8E51181}">
  <ds:schemaRefs/>
</ds:datastoreItem>
</file>

<file path=customXml/itemProps10.xml><?xml version="1.0" encoding="utf-8"?>
<ds:datastoreItem xmlns:ds="http://schemas.openxmlformats.org/officeDocument/2006/customXml" ds:itemID="{BD2161B6-D9A2-4285-B5A1-A504549C808D}">
  <ds:schemaRefs>
    <ds:schemaRef ds:uri="http://schemas.microsoft.com/sharepoint/v3/contenttype/forms"/>
  </ds:schemaRefs>
</ds:datastoreItem>
</file>

<file path=customXml/itemProps11.xml><?xml version="1.0" encoding="utf-8"?>
<ds:datastoreItem xmlns:ds="http://schemas.openxmlformats.org/officeDocument/2006/customXml" ds:itemID="{A71AD2CE-6F49-43AB-BC56-B6B7497FD7B0}">
  <ds:schemaRefs/>
</ds:datastoreItem>
</file>

<file path=customXml/itemProps12.xml><?xml version="1.0" encoding="utf-8"?>
<ds:datastoreItem xmlns:ds="http://schemas.openxmlformats.org/officeDocument/2006/customXml" ds:itemID="{2888611E-1753-45AD-AFF3-66CE61A3F647}">
  <ds:schemaRefs/>
</ds:datastoreItem>
</file>

<file path=customXml/itemProps13.xml><?xml version="1.0" encoding="utf-8"?>
<ds:datastoreItem xmlns:ds="http://schemas.openxmlformats.org/officeDocument/2006/customXml" ds:itemID="{492344AC-0A70-45C6-822D-ECDC9B445DAA}">
  <ds:schemaRefs>
    <ds:schemaRef ds:uri="http://yourcompany.com/schemas/CustomFields"/>
  </ds:schemaRefs>
</ds:datastoreItem>
</file>

<file path=customXml/itemProps14.xml><?xml version="1.0" encoding="utf-8"?>
<ds:datastoreItem xmlns:ds="http://schemas.openxmlformats.org/officeDocument/2006/customXml" ds:itemID="{5818218F-AB00-4272-A716-DA4688C85ECA}">
  <ds:schemaRefs>
    <ds:schemaRef ds:uri="http://schemas.microsoft.com/office/2006/metadata/properties"/>
    <ds:schemaRef ds:uri="http://schemas.microsoft.com/office/infopath/2007/PartnerControls"/>
    <ds:schemaRef ds:uri="b825f3b1-0e88-46e5-8be6-2e66319fe22b"/>
    <ds:schemaRef ds:uri="b1c5351c-7bf6-4333-a299-967f87ae17e0"/>
    <ds:schemaRef ds:uri="http://schemas.microsoft.com/sharepoint/v3"/>
  </ds:schemaRefs>
</ds:datastoreItem>
</file>

<file path=customXml/itemProps15.xml><?xml version="1.0" encoding="utf-8"?>
<ds:datastoreItem xmlns:ds="http://schemas.openxmlformats.org/officeDocument/2006/customXml" ds:itemID="{FD05D389-36D0-4B19-90C5-6168B5904C9E}">
  <ds:schemaRefs>
    <ds:schemaRef ds:uri="http://yourcompany.com/schemas/CustomFields"/>
  </ds:schemaRefs>
</ds:datastoreItem>
</file>

<file path=customXml/itemProps16.xml><?xml version="1.0" encoding="utf-8"?>
<ds:datastoreItem xmlns:ds="http://schemas.openxmlformats.org/officeDocument/2006/customXml" ds:itemID="{67CDE42F-8485-4F5C-B854-F9D8F968C43A}">
  <ds:schemaRefs/>
</ds:datastoreItem>
</file>

<file path=customXml/itemProps17.xml><?xml version="1.0" encoding="utf-8"?>
<ds:datastoreItem xmlns:ds="http://schemas.openxmlformats.org/officeDocument/2006/customXml" ds:itemID="{0E96037B-4257-4104-9D0C-72EB46E8091B}">
  <ds:schemaRefs/>
</ds:datastoreItem>
</file>

<file path=customXml/itemProps18.xml><?xml version="1.0" encoding="utf-8"?>
<ds:datastoreItem xmlns:ds="http://schemas.openxmlformats.org/officeDocument/2006/customXml" ds:itemID="{544825C8-00AD-7741-B345-8334FE04CA9E}">
  <ds:schemaRefs>
    <ds:schemaRef ds:uri="http://schemas.openxmlformats.org/officeDocument/2006/bibliography"/>
  </ds:schemaRefs>
</ds:datastoreItem>
</file>

<file path=customXml/itemProps19.xml><?xml version="1.0" encoding="utf-8"?>
<ds:datastoreItem xmlns:ds="http://schemas.openxmlformats.org/officeDocument/2006/customXml" ds:itemID="{94620270-2351-46A4-B9B7-93CDF02E4F23}">
  <ds:schemaRefs/>
</ds:datastoreItem>
</file>

<file path=customXml/itemProps20.xml><?xml version="1.0" encoding="utf-8"?>
<ds:datastoreItem xmlns:ds="http://schemas.openxmlformats.org/officeDocument/2006/customXml" ds:itemID="{A11CFB6E-CE20-4AD2-A62C-CAF7A84DBCDD}">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Educator and Learning Environment Approval form - May 24.doc</Template>
  <TotalTime>128</TotalTime>
  <Pages>36</Pages>
  <Words>4928</Words>
  <Characters>28096</Characters>
  <Application>Microsoft Office Word</Application>
  <DocSecurity>0</DocSecurity>
  <Lines>234</Lines>
  <Paragraphs>65</Paragraphs>
  <ScaleCrop>false</ScaleCrop>
  <HeadingPairs>
    <vt:vector size="2" baseType="variant">
      <vt:variant>
        <vt:lpstr>Title</vt:lpstr>
      </vt:variant>
      <vt:variant>
        <vt:i4>1</vt:i4>
      </vt:variant>
    </vt:vector>
  </HeadingPairs>
  <TitlesOfParts>
    <vt:vector size="1" baseType="lpstr">
      <vt:lpstr>Application Form for At Scale Learning Environment and Educator Approvals</vt:lpstr>
    </vt:vector>
  </TitlesOfParts>
  <Company/>
  <LinksUpToDate>false</LinksUpToDate>
  <CharactersWithSpaces>32959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 Form for At Scale Learning Environment and Educator Approvals</dc:title>
  <dc:subject/>
  <dc:creator>LE2 practice name</dc:creator>
  <cp:keywords/>
  <dc:description/>
  <cp:lastModifiedBy>GRAY, Tara (NHS ENGLAND)</cp:lastModifiedBy>
  <cp:revision>21</cp:revision>
  <cp:lastPrinted>2016-07-14T09:27:00Z</cp:lastPrinted>
  <dcterms:created xsi:type="dcterms:W3CDTF">2026-01-22T00:47:00Z</dcterms:created>
  <dcterms:modified xsi:type="dcterms:W3CDTF">2026-02-23T18:15:00Z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0x0101003DD1DC51B8221D469C5AB904D87E6B12</vt:lpwstr>
  </property>
  <property fmtid="{D5CDD505-2E9C-101B-9397-08002B2CF9AE}" pid="3" name="_dlc_policyId">
    <vt:lpwstr>0x010100248FFECF8F0D554792D64B70CF7BF038|1875765322</vt:lpwstr>
  </property>
  <property fmtid="{D5CDD505-2E9C-101B-9397-08002B2CF9AE}" pid="4" name="ItemRetentionFormula">
    <vt:lpwstr>&lt;formula id="Microsoft.Office.RecordsManagement.PolicyFeatures.Expiration.Formula.BuiltIn"&gt;&lt;number&gt;3&lt;/number&gt;&lt;property&gt;AuthoredDate&lt;/property&gt;&lt;propertyId&gt;78342c6d-8801-441d-a333-a9f070617aff&lt;/propertyId&gt;&lt;period&gt;years&lt;/period&gt;&lt;/formula&gt;</vt:lpwstr>
  </property>
  <property fmtid="{D5CDD505-2E9C-101B-9397-08002B2CF9AE}" pid="5" name="InformationType">
    <vt:lpwstr>58;#Template|aff1a68b-1933-4dcf-8d00-314af96fd52f</vt:lpwstr>
  </property>
  <property fmtid="{D5CDD505-2E9C-101B-9397-08002B2CF9AE}" pid="6" name="PortfolioCode">
    <vt:lpwstr>1;#P0404/00 - Communications [Corporate Function-Digital Transformation - Beverley Bryant]|4d1365a3-4553-4328-b183-fb2da2713d14</vt:lpwstr>
  </property>
  <property fmtid="{D5CDD505-2E9C-101B-9397-08002B2CF9AE}" pid="7" name="_ExtendedDescription">
    <vt:lpwstr/>
  </property>
  <property fmtid="{D5CDD505-2E9C-101B-9397-08002B2CF9AE}" pid="8" name="MediaServiceImageTags">
    <vt:lpwstr/>
  </property>
  <property fmtid="{D5CDD505-2E9C-101B-9397-08002B2CF9AE}" pid="9" name="Practice 2">
    <vt:lpwstr>Text</vt:lpwstr>
  </property>
</Properties>
</file>